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3" r:id="rId8"/>
    <p:sldId id="264" r:id="rId9"/>
    <p:sldId id="262" r:id="rId10"/>
    <p:sldId id="265" r:id="rId11"/>
    <p:sldId id="266" r:id="rId12"/>
    <p:sldId id="290" r:id="rId13"/>
    <p:sldId id="267" r:id="rId14"/>
    <p:sldId id="268" r:id="rId15"/>
    <p:sldId id="270" r:id="rId16"/>
    <p:sldId id="269" r:id="rId17"/>
    <p:sldId id="272" r:id="rId18"/>
    <p:sldId id="273" r:id="rId19"/>
    <p:sldId id="274" r:id="rId20"/>
    <p:sldId id="276" r:id="rId21"/>
    <p:sldId id="277" r:id="rId22"/>
    <p:sldId id="278" r:id="rId23"/>
    <p:sldId id="279" r:id="rId24"/>
    <p:sldId id="280" r:id="rId25"/>
    <p:sldId id="281" r:id="rId26"/>
    <p:sldId id="282" r:id="rId27"/>
    <p:sldId id="284" r:id="rId28"/>
    <p:sldId id="285" r:id="rId29"/>
    <p:sldId id="275" r:id="rId30"/>
    <p:sldId id="283" r:id="rId31"/>
    <p:sldId id="287" r:id="rId32"/>
    <p:sldId id="271" r:id="rId33"/>
    <p:sldId id="286" r:id="rId34"/>
    <p:sldId id="288" r:id="rId35"/>
    <p:sldId id="289" r:id="rId36"/>
    <p:sldId id="296" r:id="rId37"/>
    <p:sldId id="297" r:id="rId38"/>
    <p:sldId id="298" r:id="rId39"/>
    <p:sldId id="299" r:id="rId40"/>
    <p:sldId id="301" r:id="rId41"/>
    <p:sldId id="300" r:id="rId42"/>
    <p:sldId id="305" r:id="rId43"/>
    <p:sldId id="306" r:id="rId44"/>
    <p:sldId id="291" r:id="rId45"/>
    <p:sldId id="293" r:id="rId46"/>
    <p:sldId id="292" r:id="rId47"/>
    <p:sldId id="294" r:id="rId48"/>
    <p:sldId id="295" r:id="rId49"/>
    <p:sldId id="302" r:id="rId50"/>
    <p:sldId id="303" r:id="rId51"/>
    <p:sldId id="308" r:id="rId52"/>
    <p:sldId id="314" r:id="rId53"/>
    <p:sldId id="307" r:id="rId54"/>
    <p:sldId id="309" r:id="rId55"/>
    <p:sldId id="310" r:id="rId56"/>
    <p:sldId id="313" r:id="rId57"/>
    <p:sldId id="312" r:id="rId58"/>
    <p:sldId id="311" r:id="rId59"/>
    <p:sldId id="315" r:id="rId60"/>
    <p:sldId id="316" r:id="rId61"/>
    <p:sldId id="317" r:id="rId62"/>
    <p:sldId id="318" r:id="rId63"/>
    <p:sldId id="319" r:id="rId64"/>
    <p:sldId id="320" r:id="rId65"/>
    <p:sldId id="321" r:id="rId66"/>
    <p:sldId id="322" r:id="rId67"/>
    <p:sldId id="323" r:id="rId68"/>
    <p:sldId id="325" r:id="rId69"/>
    <p:sldId id="324" r:id="rId70"/>
    <p:sldId id="327" r:id="rId71"/>
    <p:sldId id="326" r:id="rId72"/>
    <p:sldId id="328" r:id="rId73"/>
    <p:sldId id="329" r:id="rId74"/>
    <p:sldId id="330" r:id="rId75"/>
    <p:sldId id="331" r:id="rId76"/>
    <p:sldId id="332" r:id="rId77"/>
    <p:sldId id="343" r:id="rId78"/>
    <p:sldId id="334" r:id="rId79"/>
    <p:sldId id="335" r:id="rId80"/>
    <p:sldId id="336" r:id="rId81"/>
    <p:sldId id="339" r:id="rId82"/>
    <p:sldId id="33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g Do" initials="DD" lastIdx="2" clrIdx="0">
    <p:extLst>
      <p:ext uri="{19B8F6BF-5375-455C-9EA6-DF929625EA0E}">
        <p15:presenceInfo xmlns:p15="http://schemas.microsoft.com/office/powerpoint/2012/main" userId="a0ff501bdd7bdf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2DD51-DBD7-4312-A256-31074CEF9E58}"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A3BD872B-BB86-4699-9D17-D7B7FC0F9D38}">
      <dgm:prSet/>
      <dgm:spPr/>
      <dgm:t>
        <a:bodyPr/>
        <a:lstStyle/>
        <a:p>
          <a:r>
            <a:rPr lang="en-US"/>
            <a:t>Đồ thị, phân loại đồ thị</a:t>
          </a:r>
        </a:p>
      </dgm:t>
    </dgm:pt>
    <dgm:pt modelId="{66B36E68-CE34-4C5C-9A15-84DC2D2044F3}" type="parTrans" cxnId="{D651CF80-70B9-4637-A9DE-2E6014BA50C2}">
      <dgm:prSet/>
      <dgm:spPr/>
      <dgm:t>
        <a:bodyPr/>
        <a:lstStyle/>
        <a:p>
          <a:endParaRPr lang="en-US"/>
        </a:p>
      </dgm:t>
    </dgm:pt>
    <dgm:pt modelId="{3B8A689C-C5E0-40E2-A4F2-66C041C05DAD}" type="sibTrans" cxnId="{D651CF80-70B9-4637-A9DE-2E6014BA50C2}">
      <dgm:prSet/>
      <dgm:spPr/>
      <dgm:t>
        <a:bodyPr/>
        <a:lstStyle/>
        <a:p>
          <a:endParaRPr lang="en-US"/>
        </a:p>
      </dgm:t>
    </dgm:pt>
    <dgm:pt modelId="{4837C32B-4409-49C4-BE9D-B45A7937B720}">
      <dgm:prSet/>
      <dgm:spPr/>
      <dgm:t>
        <a:bodyPr/>
        <a:lstStyle/>
        <a:p>
          <a:r>
            <a:rPr lang="en-US"/>
            <a:t>Các thuật ngữ về đồ thị</a:t>
          </a:r>
        </a:p>
      </dgm:t>
    </dgm:pt>
    <dgm:pt modelId="{B29BF075-D9BB-424A-A521-E5A23859C076}" type="parTrans" cxnId="{A5DFC002-42C9-4988-967C-230730C41758}">
      <dgm:prSet/>
      <dgm:spPr/>
      <dgm:t>
        <a:bodyPr/>
        <a:lstStyle/>
        <a:p>
          <a:endParaRPr lang="en-US"/>
        </a:p>
      </dgm:t>
    </dgm:pt>
    <dgm:pt modelId="{B6A65389-04AE-424E-AE13-CF98527C564E}" type="sibTrans" cxnId="{A5DFC002-42C9-4988-967C-230730C41758}">
      <dgm:prSet/>
      <dgm:spPr/>
      <dgm:t>
        <a:bodyPr/>
        <a:lstStyle/>
        <a:p>
          <a:endParaRPr lang="en-US"/>
        </a:p>
      </dgm:t>
    </dgm:pt>
    <dgm:pt modelId="{28F07C1F-DEBF-47CE-8809-0B7A37F2E859}">
      <dgm:prSet/>
      <dgm:spPr/>
      <dgm:t>
        <a:bodyPr/>
        <a:lstStyle/>
        <a:p>
          <a:r>
            <a:rPr lang="en-US"/>
            <a:t>Biểu diễn đồ thị và tính đẳng cấu</a:t>
          </a:r>
        </a:p>
      </dgm:t>
    </dgm:pt>
    <dgm:pt modelId="{66277C6C-A218-4953-BAF2-C0BC463A2D28}" type="parTrans" cxnId="{30675258-8F18-4A3E-8675-26F615476431}">
      <dgm:prSet/>
      <dgm:spPr/>
      <dgm:t>
        <a:bodyPr/>
        <a:lstStyle/>
        <a:p>
          <a:endParaRPr lang="en-US"/>
        </a:p>
      </dgm:t>
    </dgm:pt>
    <dgm:pt modelId="{51F13BBE-3C24-4294-A7CB-87480D29F8EC}" type="sibTrans" cxnId="{30675258-8F18-4A3E-8675-26F615476431}">
      <dgm:prSet/>
      <dgm:spPr/>
      <dgm:t>
        <a:bodyPr/>
        <a:lstStyle/>
        <a:p>
          <a:endParaRPr lang="en-US"/>
        </a:p>
      </dgm:t>
    </dgm:pt>
    <dgm:pt modelId="{95B1BD16-BC2E-4720-AA44-68A65E87724D}">
      <dgm:prSet/>
      <dgm:spPr/>
      <dgm:t>
        <a:bodyPr/>
        <a:lstStyle/>
        <a:p>
          <a:r>
            <a:rPr lang="en-US"/>
            <a:t>Đường đi và tính liên thông</a:t>
          </a:r>
        </a:p>
      </dgm:t>
    </dgm:pt>
    <dgm:pt modelId="{2838C43F-9589-4B7B-8002-821E09458398}" type="parTrans" cxnId="{D9D42A7B-4475-4BB2-9431-16282B9D4043}">
      <dgm:prSet/>
      <dgm:spPr/>
      <dgm:t>
        <a:bodyPr/>
        <a:lstStyle/>
        <a:p>
          <a:endParaRPr lang="en-US"/>
        </a:p>
      </dgm:t>
    </dgm:pt>
    <dgm:pt modelId="{3B8800C4-0124-41E6-87D4-7AE5BD9AF366}" type="sibTrans" cxnId="{D9D42A7B-4475-4BB2-9431-16282B9D4043}">
      <dgm:prSet/>
      <dgm:spPr/>
      <dgm:t>
        <a:bodyPr/>
        <a:lstStyle/>
        <a:p>
          <a:endParaRPr lang="en-US"/>
        </a:p>
      </dgm:t>
    </dgm:pt>
    <dgm:pt modelId="{C0E00081-2464-4208-99D4-CD3323C88BCA}">
      <dgm:prSet/>
      <dgm:spPr/>
      <dgm:t>
        <a:bodyPr/>
        <a:lstStyle/>
        <a:p>
          <a:r>
            <a:rPr lang="en-US"/>
            <a:t>Đường đi EULER và đường đi HAMILTON</a:t>
          </a:r>
        </a:p>
      </dgm:t>
    </dgm:pt>
    <dgm:pt modelId="{C4CC12FB-54AC-4853-A3C4-A6D661809A2E}" type="parTrans" cxnId="{FC92A29F-FE52-4F97-9C3D-0C544B4FC526}">
      <dgm:prSet/>
      <dgm:spPr/>
      <dgm:t>
        <a:bodyPr/>
        <a:lstStyle/>
        <a:p>
          <a:endParaRPr lang="en-US"/>
        </a:p>
      </dgm:t>
    </dgm:pt>
    <dgm:pt modelId="{7DB0BBD5-1757-4694-B419-F65C6F046CDA}" type="sibTrans" cxnId="{FC92A29F-FE52-4F97-9C3D-0C544B4FC526}">
      <dgm:prSet/>
      <dgm:spPr/>
      <dgm:t>
        <a:bodyPr/>
        <a:lstStyle/>
        <a:p>
          <a:endParaRPr lang="en-US"/>
        </a:p>
      </dgm:t>
    </dgm:pt>
    <dgm:pt modelId="{B40FCFBC-6C1D-4AB1-8EEE-E32D7A14EB12}">
      <dgm:prSet/>
      <dgm:spPr/>
      <dgm:t>
        <a:bodyPr/>
        <a:lstStyle/>
        <a:p>
          <a:r>
            <a:rPr lang="en-US"/>
            <a:t>Bài toán đường đi ngắn nhất</a:t>
          </a:r>
        </a:p>
      </dgm:t>
    </dgm:pt>
    <dgm:pt modelId="{6FE8368D-A2A1-43C7-BE03-BF584245B46D}" type="parTrans" cxnId="{9FB66857-D243-4BC9-B437-4D5BFE87CF6B}">
      <dgm:prSet/>
      <dgm:spPr/>
      <dgm:t>
        <a:bodyPr/>
        <a:lstStyle/>
        <a:p>
          <a:endParaRPr lang="en-US"/>
        </a:p>
      </dgm:t>
    </dgm:pt>
    <dgm:pt modelId="{304C8D31-82E2-46AD-BAF1-C151BA1BE0DD}" type="sibTrans" cxnId="{9FB66857-D243-4BC9-B437-4D5BFE87CF6B}">
      <dgm:prSet/>
      <dgm:spPr/>
      <dgm:t>
        <a:bodyPr/>
        <a:lstStyle/>
        <a:p>
          <a:endParaRPr lang="en-US"/>
        </a:p>
      </dgm:t>
    </dgm:pt>
    <dgm:pt modelId="{CA5020B5-7DE3-4907-A5FD-ADCC7CB7127B}">
      <dgm:prSet/>
      <dgm:spPr/>
      <dgm:t>
        <a:bodyPr/>
        <a:lstStyle/>
        <a:p>
          <a:r>
            <a:rPr lang="en-US"/>
            <a:t>Đồ thị phẳng</a:t>
          </a:r>
        </a:p>
      </dgm:t>
    </dgm:pt>
    <dgm:pt modelId="{92744172-FB7B-4A19-BFEB-DE262ED78F2E}" type="parTrans" cxnId="{611D9CBD-3394-43AF-B499-74324BEAB673}">
      <dgm:prSet/>
      <dgm:spPr/>
      <dgm:t>
        <a:bodyPr/>
        <a:lstStyle/>
        <a:p>
          <a:endParaRPr lang="en-US"/>
        </a:p>
      </dgm:t>
    </dgm:pt>
    <dgm:pt modelId="{3BF4E378-D09A-4CFF-B6A0-2847A8FDB1C1}" type="sibTrans" cxnId="{611D9CBD-3394-43AF-B499-74324BEAB673}">
      <dgm:prSet/>
      <dgm:spPr/>
      <dgm:t>
        <a:bodyPr/>
        <a:lstStyle/>
        <a:p>
          <a:endParaRPr lang="en-US"/>
        </a:p>
      </dgm:t>
    </dgm:pt>
    <dgm:pt modelId="{BA4917AE-F9AE-4107-9692-BBE094334D1D}">
      <dgm:prSet/>
      <dgm:spPr/>
      <dgm:t>
        <a:bodyPr/>
        <a:lstStyle/>
        <a:p>
          <a:r>
            <a:rPr lang="en-US"/>
            <a:t>Tô màu đồ thị</a:t>
          </a:r>
        </a:p>
      </dgm:t>
    </dgm:pt>
    <dgm:pt modelId="{66CDB569-8D0F-48CF-AAD7-E9C7E76669CF}" type="parTrans" cxnId="{761FEA6B-E885-4E18-9957-FFA79E8D897A}">
      <dgm:prSet/>
      <dgm:spPr/>
      <dgm:t>
        <a:bodyPr/>
        <a:lstStyle/>
        <a:p>
          <a:endParaRPr lang="en-US"/>
        </a:p>
      </dgm:t>
    </dgm:pt>
    <dgm:pt modelId="{58981749-DC3D-4034-8654-2EB94AE42202}" type="sibTrans" cxnId="{761FEA6B-E885-4E18-9957-FFA79E8D897A}">
      <dgm:prSet/>
      <dgm:spPr/>
      <dgm:t>
        <a:bodyPr/>
        <a:lstStyle/>
        <a:p>
          <a:endParaRPr lang="en-US"/>
        </a:p>
      </dgm:t>
    </dgm:pt>
    <dgm:pt modelId="{D80BA90E-F0AC-4C14-8B00-5E6B6D4ACBC5}" type="pres">
      <dgm:prSet presAssocID="{8A72DD51-DBD7-4312-A256-31074CEF9E58}" presName="Name0" presStyleCnt="0">
        <dgm:presLayoutVars>
          <dgm:dir/>
          <dgm:animLvl val="lvl"/>
          <dgm:resizeHandles val="exact"/>
        </dgm:presLayoutVars>
      </dgm:prSet>
      <dgm:spPr/>
    </dgm:pt>
    <dgm:pt modelId="{6CD860ED-90CF-4369-99B6-CD70E1355D78}" type="pres">
      <dgm:prSet presAssocID="{A3BD872B-BB86-4699-9D17-D7B7FC0F9D38}" presName="linNode" presStyleCnt="0"/>
      <dgm:spPr/>
    </dgm:pt>
    <dgm:pt modelId="{45A8BA18-F0BD-4C3D-AE23-476C3FA28430}" type="pres">
      <dgm:prSet presAssocID="{A3BD872B-BB86-4699-9D17-D7B7FC0F9D38}" presName="parentText" presStyleLbl="node1" presStyleIdx="0" presStyleCnt="8">
        <dgm:presLayoutVars>
          <dgm:chMax val="1"/>
          <dgm:bulletEnabled val="1"/>
        </dgm:presLayoutVars>
      </dgm:prSet>
      <dgm:spPr/>
    </dgm:pt>
    <dgm:pt modelId="{7D949A2D-1C7B-445E-8C95-CD4FAD88BCDF}" type="pres">
      <dgm:prSet presAssocID="{3B8A689C-C5E0-40E2-A4F2-66C041C05DAD}" presName="sp" presStyleCnt="0"/>
      <dgm:spPr/>
    </dgm:pt>
    <dgm:pt modelId="{FC0BD4E1-3345-4DB1-9D01-F2F401C0C3B1}" type="pres">
      <dgm:prSet presAssocID="{4837C32B-4409-49C4-BE9D-B45A7937B720}" presName="linNode" presStyleCnt="0"/>
      <dgm:spPr/>
    </dgm:pt>
    <dgm:pt modelId="{04E4F0E9-6535-40D2-B2B9-9B0A345BCD07}" type="pres">
      <dgm:prSet presAssocID="{4837C32B-4409-49C4-BE9D-B45A7937B720}" presName="parentText" presStyleLbl="node1" presStyleIdx="1" presStyleCnt="8">
        <dgm:presLayoutVars>
          <dgm:chMax val="1"/>
          <dgm:bulletEnabled val="1"/>
        </dgm:presLayoutVars>
      </dgm:prSet>
      <dgm:spPr/>
    </dgm:pt>
    <dgm:pt modelId="{0A76DBAD-318F-41F8-999B-010627677F77}" type="pres">
      <dgm:prSet presAssocID="{B6A65389-04AE-424E-AE13-CF98527C564E}" presName="sp" presStyleCnt="0"/>
      <dgm:spPr/>
    </dgm:pt>
    <dgm:pt modelId="{40ADFA2A-8CE1-481C-BCDD-CDD38664306D}" type="pres">
      <dgm:prSet presAssocID="{28F07C1F-DEBF-47CE-8809-0B7A37F2E859}" presName="linNode" presStyleCnt="0"/>
      <dgm:spPr/>
    </dgm:pt>
    <dgm:pt modelId="{99CE7C80-C573-4682-BE87-3A9511C72997}" type="pres">
      <dgm:prSet presAssocID="{28F07C1F-DEBF-47CE-8809-0B7A37F2E859}" presName="parentText" presStyleLbl="node1" presStyleIdx="2" presStyleCnt="8">
        <dgm:presLayoutVars>
          <dgm:chMax val="1"/>
          <dgm:bulletEnabled val="1"/>
        </dgm:presLayoutVars>
      </dgm:prSet>
      <dgm:spPr/>
    </dgm:pt>
    <dgm:pt modelId="{95100138-8AAF-4A75-B610-24D54C1C3F83}" type="pres">
      <dgm:prSet presAssocID="{51F13BBE-3C24-4294-A7CB-87480D29F8EC}" presName="sp" presStyleCnt="0"/>
      <dgm:spPr/>
    </dgm:pt>
    <dgm:pt modelId="{6FA60ADF-74B6-4FA0-8302-BC01AC887354}" type="pres">
      <dgm:prSet presAssocID="{95B1BD16-BC2E-4720-AA44-68A65E87724D}" presName="linNode" presStyleCnt="0"/>
      <dgm:spPr/>
    </dgm:pt>
    <dgm:pt modelId="{613C7EE4-EDF5-4A8B-82FF-DA049F50E554}" type="pres">
      <dgm:prSet presAssocID="{95B1BD16-BC2E-4720-AA44-68A65E87724D}" presName="parentText" presStyleLbl="node1" presStyleIdx="3" presStyleCnt="8">
        <dgm:presLayoutVars>
          <dgm:chMax val="1"/>
          <dgm:bulletEnabled val="1"/>
        </dgm:presLayoutVars>
      </dgm:prSet>
      <dgm:spPr/>
    </dgm:pt>
    <dgm:pt modelId="{C798320F-57EB-4A3F-9296-B12B18FF9B7C}" type="pres">
      <dgm:prSet presAssocID="{3B8800C4-0124-41E6-87D4-7AE5BD9AF366}" presName="sp" presStyleCnt="0"/>
      <dgm:spPr/>
    </dgm:pt>
    <dgm:pt modelId="{033E4DF0-F2DE-4210-AFD4-7EC75ADD6C65}" type="pres">
      <dgm:prSet presAssocID="{C0E00081-2464-4208-99D4-CD3323C88BCA}" presName="linNode" presStyleCnt="0"/>
      <dgm:spPr/>
    </dgm:pt>
    <dgm:pt modelId="{28F0AF2B-7AB2-4170-BF18-538C2D52E6B4}" type="pres">
      <dgm:prSet presAssocID="{C0E00081-2464-4208-99D4-CD3323C88BCA}" presName="parentText" presStyleLbl="node1" presStyleIdx="4" presStyleCnt="8">
        <dgm:presLayoutVars>
          <dgm:chMax val="1"/>
          <dgm:bulletEnabled val="1"/>
        </dgm:presLayoutVars>
      </dgm:prSet>
      <dgm:spPr/>
    </dgm:pt>
    <dgm:pt modelId="{F869F541-FEEC-4409-A934-5DAFDDDF7264}" type="pres">
      <dgm:prSet presAssocID="{7DB0BBD5-1757-4694-B419-F65C6F046CDA}" presName="sp" presStyleCnt="0"/>
      <dgm:spPr/>
    </dgm:pt>
    <dgm:pt modelId="{320739C4-DC12-4C04-8EEC-85A12F9F2A45}" type="pres">
      <dgm:prSet presAssocID="{B40FCFBC-6C1D-4AB1-8EEE-E32D7A14EB12}" presName="linNode" presStyleCnt="0"/>
      <dgm:spPr/>
    </dgm:pt>
    <dgm:pt modelId="{4F26F886-D10A-4D34-967E-18191279F902}" type="pres">
      <dgm:prSet presAssocID="{B40FCFBC-6C1D-4AB1-8EEE-E32D7A14EB12}" presName="parentText" presStyleLbl="node1" presStyleIdx="5" presStyleCnt="8">
        <dgm:presLayoutVars>
          <dgm:chMax val="1"/>
          <dgm:bulletEnabled val="1"/>
        </dgm:presLayoutVars>
      </dgm:prSet>
      <dgm:spPr/>
    </dgm:pt>
    <dgm:pt modelId="{1F11C1F6-5772-4619-BA80-E29B8421E188}" type="pres">
      <dgm:prSet presAssocID="{304C8D31-82E2-46AD-BAF1-C151BA1BE0DD}" presName="sp" presStyleCnt="0"/>
      <dgm:spPr/>
    </dgm:pt>
    <dgm:pt modelId="{E47EA5EB-7E89-455D-B361-BE7C17375A4B}" type="pres">
      <dgm:prSet presAssocID="{CA5020B5-7DE3-4907-A5FD-ADCC7CB7127B}" presName="linNode" presStyleCnt="0"/>
      <dgm:spPr/>
    </dgm:pt>
    <dgm:pt modelId="{A78D10F2-E44D-4C82-95C8-A558160E7AC8}" type="pres">
      <dgm:prSet presAssocID="{CA5020B5-7DE3-4907-A5FD-ADCC7CB7127B}" presName="parentText" presStyleLbl="node1" presStyleIdx="6" presStyleCnt="8">
        <dgm:presLayoutVars>
          <dgm:chMax val="1"/>
          <dgm:bulletEnabled val="1"/>
        </dgm:presLayoutVars>
      </dgm:prSet>
      <dgm:spPr/>
    </dgm:pt>
    <dgm:pt modelId="{E6636422-A2FD-4625-ABE0-02585786C6A1}" type="pres">
      <dgm:prSet presAssocID="{3BF4E378-D09A-4CFF-B6A0-2847A8FDB1C1}" presName="sp" presStyleCnt="0"/>
      <dgm:spPr/>
    </dgm:pt>
    <dgm:pt modelId="{2DFA9A84-B607-4C96-B135-ECD3FB2A7487}" type="pres">
      <dgm:prSet presAssocID="{BA4917AE-F9AE-4107-9692-BBE094334D1D}" presName="linNode" presStyleCnt="0"/>
      <dgm:spPr/>
    </dgm:pt>
    <dgm:pt modelId="{A537653D-D92D-4B92-8554-E30D96F9B65E}" type="pres">
      <dgm:prSet presAssocID="{BA4917AE-F9AE-4107-9692-BBE094334D1D}" presName="parentText" presStyleLbl="node1" presStyleIdx="7" presStyleCnt="8">
        <dgm:presLayoutVars>
          <dgm:chMax val="1"/>
          <dgm:bulletEnabled val="1"/>
        </dgm:presLayoutVars>
      </dgm:prSet>
      <dgm:spPr/>
    </dgm:pt>
  </dgm:ptLst>
  <dgm:cxnLst>
    <dgm:cxn modelId="{A5DFC002-42C9-4988-967C-230730C41758}" srcId="{8A72DD51-DBD7-4312-A256-31074CEF9E58}" destId="{4837C32B-4409-49C4-BE9D-B45A7937B720}" srcOrd="1" destOrd="0" parTransId="{B29BF075-D9BB-424A-A521-E5A23859C076}" sibTransId="{B6A65389-04AE-424E-AE13-CF98527C564E}"/>
    <dgm:cxn modelId="{7C2FEB0A-872E-4DA6-BC61-CFF3A60642B4}" type="presOf" srcId="{8A72DD51-DBD7-4312-A256-31074CEF9E58}" destId="{D80BA90E-F0AC-4C14-8B00-5E6B6D4ACBC5}" srcOrd="0" destOrd="0" presId="urn:microsoft.com/office/officeart/2005/8/layout/vList5"/>
    <dgm:cxn modelId="{47822013-F74E-4F63-B6A8-A6523C12F098}" type="presOf" srcId="{CA5020B5-7DE3-4907-A5FD-ADCC7CB7127B}" destId="{A78D10F2-E44D-4C82-95C8-A558160E7AC8}" srcOrd="0" destOrd="0" presId="urn:microsoft.com/office/officeart/2005/8/layout/vList5"/>
    <dgm:cxn modelId="{FD594514-2DC2-4389-98B4-EAD1E33DBBFA}" type="presOf" srcId="{B40FCFBC-6C1D-4AB1-8EEE-E32D7A14EB12}" destId="{4F26F886-D10A-4D34-967E-18191279F902}" srcOrd="0" destOrd="0" presId="urn:microsoft.com/office/officeart/2005/8/layout/vList5"/>
    <dgm:cxn modelId="{96FFAF2A-EBD6-4D1F-BAFE-A70F48DB5732}" type="presOf" srcId="{4837C32B-4409-49C4-BE9D-B45A7937B720}" destId="{04E4F0E9-6535-40D2-B2B9-9B0A345BCD07}" srcOrd="0" destOrd="0" presId="urn:microsoft.com/office/officeart/2005/8/layout/vList5"/>
    <dgm:cxn modelId="{E4776C43-F11C-458F-9065-C992ADFE8D8C}" type="presOf" srcId="{28F07C1F-DEBF-47CE-8809-0B7A37F2E859}" destId="{99CE7C80-C573-4682-BE87-3A9511C72997}" srcOrd="0" destOrd="0" presId="urn:microsoft.com/office/officeart/2005/8/layout/vList5"/>
    <dgm:cxn modelId="{761FEA6B-E885-4E18-9957-FFA79E8D897A}" srcId="{8A72DD51-DBD7-4312-A256-31074CEF9E58}" destId="{BA4917AE-F9AE-4107-9692-BBE094334D1D}" srcOrd="7" destOrd="0" parTransId="{66CDB569-8D0F-48CF-AAD7-E9C7E76669CF}" sibTransId="{58981749-DC3D-4034-8654-2EB94AE42202}"/>
    <dgm:cxn modelId="{5DB3BB73-0088-4C02-BB60-9B3709EE7CD7}" type="presOf" srcId="{A3BD872B-BB86-4699-9D17-D7B7FC0F9D38}" destId="{45A8BA18-F0BD-4C3D-AE23-476C3FA28430}" srcOrd="0" destOrd="0" presId="urn:microsoft.com/office/officeart/2005/8/layout/vList5"/>
    <dgm:cxn modelId="{9FB66857-D243-4BC9-B437-4D5BFE87CF6B}" srcId="{8A72DD51-DBD7-4312-A256-31074CEF9E58}" destId="{B40FCFBC-6C1D-4AB1-8EEE-E32D7A14EB12}" srcOrd="5" destOrd="0" parTransId="{6FE8368D-A2A1-43C7-BE03-BF584245B46D}" sibTransId="{304C8D31-82E2-46AD-BAF1-C151BA1BE0DD}"/>
    <dgm:cxn modelId="{30675258-8F18-4A3E-8675-26F615476431}" srcId="{8A72DD51-DBD7-4312-A256-31074CEF9E58}" destId="{28F07C1F-DEBF-47CE-8809-0B7A37F2E859}" srcOrd="2" destOrd="0" parTransId="{66277C6C-A218-4953-BAF2-C0BC463A2D28}" sibTransId="{51F13BBE-3C24-4294-A7CB-87480D29F8EC}"/>
    <dgm:cxn modelId="{D9D42A7B-4475-4BB2-9431-16282B9D4043}" srcId="{8A72DD51-DBD7-4312-A256-31074CEF9E58}" destId="{95B1BD16-BC2E-4720-AA44-68A65E87724D}" srcOrd="3" destOrd="0" parTransId="{2838C43F-9589-4B7B-8002-821E09458398}" sibTransId="{3B8800C4-0124-41E6-87D4-7AE5BD9AF366}"/>
    <dgm:cxn modelId="{D651CF80-70B9-4637-A9DE-2E6014BA50C2}" srcId="{8A72DD51-DBD7-4312-A256-31074CEF9E58}" destId="{A3BD872B-BB86-4699-9D17-D7B7FC0F9D38}" srcOrd="0" destOrd="0" parTransId="{66B36E68-CE34-4C5C-9A15-84DC2D2044F3}" sibTransId="{3B8A689C-C5E0-40E2-A4F2-66C041C05DAD}"/>
    <dgm:cxn modelId="{C3B61795-81F7-41F9-AF7A-D55B66BA9331}" type="presOf" srcId="{95B1BD16-BC2E-4720-AA44-68A65E87724D}" destId="{613C7EE4-EDF5-4A8B-82FF-DA049F50E554}" srcOrd="0" destOrd="0" presId="urn:microsoft.com/office/officeart/2005/8/layout/vList5"/>
    <dgm:cxn modelId="{FC92A29F-FE52-4F97-9C3D-0C544B4FC526}" srcId="{8A72DD51-DBD7-4312-A256-31074CEF9E58}" destId="{C0E00081-2464-4208-99D4-CD3323C88BCA}" srcOrd="4" destOrd="0" parTransId="{C4CC12FB-54AC-4853-A3C4-A6D661809A2E}" sibTransId="{7DB0BBD5-1757-4694-B419-F65C6F046CDA}"/>
    <dgm:cxn modelId="{611D9CBD-3394-43AF-B499-74324BEAB673}" srcId="{8A72DD51-DBD7-4312-A256-31074CEF9E58}" destId="{CA5020B5-7DE3-4907-A5FD-ADCC7CB7127B}" srcOrd="6" destOrd="0" parTransId="{92744172-FB7B-4A19-BFEB-DE262ED78F2E}" sibTransId="{3BF4E378-D09A-4CFF-B6A0-2847A8FDB1C1}"/>
    <dgm:cxn modelId="{E1CBB5D3-1EC1-47B3-BE27-F5952FB3A808}" type="presOf" srcId="{BA4917AE-F9AE-4107-9692-BBE094334D1D}" destId="{A537653D-D92D-4B92-8554-E30D96F9B65E}" srcOrd="0" destOrd="0" presId="urn:microsoft.com/office/officeart/2005/8/layout/vList5"/>
    <dgm:cxn modelId="{914BE3DE-04B5-4A79-9EAC-B2033BEFF5C8}" type="presOf" srcId="{C0E00081-2464-4208-99D4-CD3323C88BCA}" destId="{28F0AF2B-7AB2-4170-BF18-538C2D52E6B4}" srcOrd="0" destOrd="0" presId="urn:microsoft.com/office/officeart/2005/8/layout/vList5"/>
    <dgm:cxn modelId="{2170C7EF-048F-40B3-8881-5660E5364F03}" type="presParOf" srcId="{D80BA90E-F0AC-4C14-8B00-5E6B6D4ACBC5}" destId="{6CD860ED-90CF-4369-99B6-CD70E1355D78}" srcOrd="0" destOrd="0" presId="urn:microsoft.com/office/officeart/2005/8/layout/vList5"/>
    <dgm:cxn modelId="{559FB6B5-0D78-4A8F-AA36-CC5905C68A87}" type="presParOf" srcId="{6CD860ED-90CF-4369-99B6-CD70E1355D78}" destId="{45A8BA18-F0BD-4C3D-AE23-476C3FA28430}" srcOrd="0" destOrd="0" presId="urn:microsoft.com/office/officeart/2005/8/layout/vList5"/>
    <dgm:cxn modelId="{8F23CF67-4BEE-4860-9A4F-01DB92ABD8F6}" type="presParOf" srcId="{D80BA90E-F0AC-4C14-8B00-5E6B6D4ACBC5}" destId="{7D949A2D-1C7B-445E-8C95-CD4FAD88BCDF}" srcOrd="1" destOrd="0" presId="urn:microsoft.com/office/officeart/2005/8/layout/vList5"/>
    <dgm:cxn modelId="{AA56DA69-6C3A-45CB-A661-DCE01AE36A61}" type="presParOf" srcId="{D80BA90E-F0AC-4C14-8B00-5E6B6D4ACBC5}" destId="{FC0BD4E1-3345-4DB1-9D01-F2F401C0C3B1}" srcOrd="2" destOrd="0" presId="urn:microsoft.com/office/officeart/2005/8/layout/vList5"/>
    <dgm:cxn modelId="{ED4285CB-095A-456B-B504-1A0131BDE02C}" type="presParOf" srcId="{FC0BD4E1-3345-4DB1-9D01-F2F401C0C3B1}" destId="{04E4F0E9-6535-40D2-B2B9-9B0A345BCD07}" srcOrd="0" destOrd="0" presId="urn:microsoft.com/office/officeart/2005/8/layout/vList5"/>
    <dgm:cxn modelId="{1F8BF545-ACB0-498B-B74B-9BF2FD1D1312}" type="presParOf" srcId="{D80BA90E-F0AC-4C14-8B00-5E6B6D4ACBC5}" destId="{0A76DBAD-318F-41F8-999B-010627677F77}" srcOrd="3" destOrd="0" presId="urn:microsoft.com/office/officeart/2005/8/layout/vList5"/>
    <dgm:cxn modelId="{314FEE68-0D10-419A-8BAB-E2143BC71E12}" type="presParOf" srcId="{D80BA90E-F0AC-4C14-8B00-5E6B6D4ACBC5}" destId="{40ADFA2A-8CE1-481C-BCDD-CDD38664306D}" srcOrd="4" destOrd="0" presId="urn:microsoft.com/office/officeart/2005/8/layout/vList5"/>
    <dgm:cxn modelId="{7FB2FEF4-8F1A-4584-8217-118AC2A761C9}" type="presParOf" srcId="{40ADFA2A-8CE1-481C-BCDD-CDD38664306D}" destId="{99CE7C80-C573-4682-BE87-3A9511C72997}" srcOrd="0" destOrd="0" presId="urn:microsoft.com/office/officeart/2005/8/layout/vList5"/>
    <dgm:cxn modelId="{95C9F44D-BCCA-4B87-B98E-7A2AC0A81CA4}" type="presParOf" srcId="{D80BA90E-F0AC-4C14-8B00-5E6B6D4ACBC5}" destId="{95100138-8AAF-4A75-B610-24D54C1C3F83}" srcOrd="5" destOrd="0" presId="urn:microsoft.com/office/officeart/2005/8/layout/vList5"/>
    <dgm:cxn modelId="{CC033392-FBA4-4627-8288-6C313999C9D2}" type="presParOf" srcId="{D80BA90E-F0AC-4C14-8B00-5E6B6D4ACBC5}" destId="{6FA60ADF-74B6-4FA0-8302-BC01AC887354}" srcOrd="6" destOrd="0" presId="urn:microsoft.com/office/officeart/2005/8/layout/vList5"/>
    <dgm:cxn modelId="{98D0011B-E4C2-43FD-9517-0F1F5A22FA83}" type="presParOf" srcId="{6FA60ADF-74B6-4FA0-8302-BC01AC887354}" destId="{613C7EE4-EDF5-4A8B-82FF-DA049F50E554}" srcOrd="0" destOrd="0" presId="urn:microsoft.com/office/officeart/2005/8/layout/vList5"/>
    <dgm:cxn modelId="{C3B7109F-5917-404D-BDC9-B1F49A46CF41}" type="presParOf" srcId="{D80BA90E-F0AC-4C14-8B00-5E6B6D4ACBC5}" destId="{C798320F-57EB-4A3F-9296-B12B18FF9B7C}" srcOrd="7" destOrd="0" presId="urn:microsoft.com/office/officeart/2005/8/layout/vList5"/>
    <dgm:cxn modelId="{31F7D0FA-BDD8-48D7-85E5-BFFC8D1A5FA9}" type="presParOf" srcId="{D80BA90E-F0AC-4C14-8B00-5E6B6D4ACBC5}" destId="{033E4DF0-F2DE-4210-AFD4-7EC75ADD6C65}" srcOrd="8" destOrd="0" presId="urn:microsoft.com/office/officeart/2005/8/layout/vList5"/>
    <dgm:cxn modelId="{588CBAE3-49CB-4FB1-A351-8B98C849B099}" type="presParOf" srcId="{033E4DF0-F2DE-4210-AFD4-7EC75ADD6C65}" destId="{28F0AF2B-7AB2-4170-BF18-538C2D52E6B4}" srcOrd="0" destOrd="0" presId="urn:microsoft.com/office/officeart/2005/8/layout/vList5"/>
    <dgm:cxn modelId="{A109D6BA-328C-47CF-B17F-A114B1D77C5C}" type="presParOf" srcId="{D80BA90E-F0AC-4C14-8B00-5E6B6D4ACBC5}" destId="{F869F541-FEEC-4409-A934-5DAFDDDF7264}" srcOrd="9" destOrd="0" presId="urn:microsoft.com/office/officeart/2005/8/layout/vList5"/>
    <dgm:cxn modelId="{86000693-9202-42EA-8F98-1748EF19ECCC}" type="presParOf" srcId="{D80BA90E-F0AC-4C14-8B00-5E6B6D4ACBC5}" destId="{320739C4-DC12-4C04-8EEC-85A12F9F2A45}" srcOrd="10" destOrd="0" presId="urn:microsoft.com/office/officeart/2005/8/layout/vList5"/>
    <dgm:cxn modelId="{96E588FE-931E-4798-A6EF-913882A0010A}" type="presParOf" srcId="{320739C4-DC12-4C04-8EEC-85A12F9F2A45}" destId="{4F26F886-D10A-4D34-967E-18191279F902}" srcOrd="0" destOrd="0" presId="urn:microsoft.com/office/officeart/2005/8/layout/vList5"/>
    <dgm:cxn modelId="{25DF1383-C423-42DC-A08F-C847D549F854}" type="presParOf" srcId="{D80BA90E-F0AC-4C14-8B00-5E6B6D4ACBC5}" destId="{1F11C1F6-5772-4619-BA80-E29B8421E188}" srcOrd="11" destOrd="0" presId="urn:microsoft.com/office/officeart/2005/8/layout/vList5"/>
    <dgm:cxn modelId="{936EAFC0-0B39-4224-A208-A7373046FF58}" type="presParOf" srcId="{D80BA90E-F0AC-4C14-8B00-5E6B6D4ACBC5}" destId="{E47EA5EB-7E89-455D-B361-BE7C17375A4B}" srcOrd="12" destOrd="0" presId="urn:microsoft.com/office/officeart/2005/8/layout/vList5"/>
    <dgm:cxn modelId="{3BC26D09-B324-465C-A48B-927A55C24AEA}" type="presParOf" srcId="{E47EA5EB-7E89-455D-B361-BE7C17375A4B}" destId="{A78D10F2-E44D-4C82-95C8-A558160E7AC8}" srcOrd="0" destOrd="0" presId="urn:microsoft.com/office/officeart/2005/8/layout/vList5"/>
    <dgm:cxn modelId="{ECBB34C1-8FD4-4B67-9397-C51181132507}" type="presParOf" srcId="{D80BA90E-F0AC-4C14-8B00-5E6B6D4ACBC5}" destId="{E6636422-A2FD-4625-ABE0-02585786C6A1}" srcOrd="13" destOrd="0" presId="urn:microsoft.com/office/officeart/2005/8/layout/vList5"/>
    <dgm:cxn modelId="{29901E1B-7B98-4CCA-B980-EA4461E2EF4F}" type="presParOf" srcId="{D80BA90E-F0AC-4C14-8B00-5E6B6D4ACBC5}" destId="{2DFA9A84-B607-4C96-B135-ECD3FB2A7487}" srcOrd="14" destOrd="0" presId="urn:microsoft.com/office/officeart/2005/8/layout/vList5"/>
    <dgm:cxn modelId="{9C31E60F-9542-4558-A9EF-3C5B2DAD2C7A}" type="presParOf" srcId="{2DFA9A84-B607-4C96-B135-ECD3FB2A7487}" destId="{A537653D-D92D-4B92-8554-E30D96F9B65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61A2B-9676-4767-A219-B32659FFD931}" type="doc">
      <dgm:prSet loTypeId="urn:microsoft.com/office/officeart/2005/8/layout/matrix2" loCatId="matrix" qsTypeId="urn:microsoft.com/office/officeart/2005/8/quickstyle/simple1" qsCatId="simple" csTypeId="urn:microsoft.com/office/officeart/2005/8/colors/colorful5" csCatId="colorful"/>
      <dgm:spPr/>
      <dgm:t>
        <a:bodyPr/>
        <a:lstStyle/>
        <a:p>
          <a:endParaRPr lang="en-US"/>
        </a:p>
      </dgm:t>
    </dgm:pt>
    <dgm:pt modelId="{987C6348-42B1-4467-8226-A989827AB1E0}">
      <dgm:prSet/>
      <dgm:spPr/>
      <dgm:t>
        <a:bodyPr/>
        <a:lstStyle/>
        <a:p>
          <a:r>
            <a:rPr lang="en-US"/>
            <a:t>Lý thuyết đồ thị là ngành khoa học được phát triển từ lâu nhưng lại có nhiều ứng dụng hiện đại</a:t>
          </a:r>
        </a:p>
      </dgm:t>
    </dgm:pt>
    <dgm:pt modelId="{7505625B-A32E-4F07-B9DB-9C3A27B00CB7}" type="parTrans" cxnId="{87A7EBB1-32BC-459F-9AF2-4EBBEC05D0CD}">
      <dgm:prSet/>
      <dgm:spPr/>
      <dgm:t>
        <a:bodyPr/>
        <a:lstStyle/>
        <a:p>
          <a:endParaRPr lang="en-US"/>
        </a:p>
      </dgm:t>
    </dgm:pt>
    <dgm:pt modelId="{036834B2-CFD2-498C-B40B-6FAE7B74E2E6}" type="sibTrans" cxnId="{87A7EBB1-32BC-459F-9AF2-4EBBEC05D0CD}">
      <dgm:prSet/>
      <dgm:spPr/>
      <dgm:t>
        <a:bodyPr/>
        <a:lstStyle/>
        <a:p>
          <a:endParaRPr lang="en-US"/>
        </a:p>
      </dgm:t>
    </dgm:pt>
    <dgm:pt modelId="{BDBFC9CA-A14F-4E0D-A8CD-18BBB11F6802}">
      <dgm:prSet/>
      <dgm:spPr/>
      <dgm:t>
        <a:bodyPr/>
        <a:lstStyle/>
        <a:p>
          <a:r>
            <a:rPr lang="en-US"/>
            <a:t>Đồ thị được dùng để giải các bài toán trong nhiều lĩnh vực khác nhau (mạch điện, cấu trúc của hợp chất hóa học, mạng máy tính, …)</a:t>
          </a:r>
        </a:p>
      </dgm:t>
    </dgm:pt>
    <dgm:pt modelId="{22585D7E-C7BB-4BB3-A70C-091D1AAC58C9}" type="parTrans" cxnId="{002E2A9B-6448-4786-8FAC-B1537AEC484D}">
      <dgm:prSet/>
      <dgm:spPr/>
      <dgm:t>
        <a:bodyPr/>
        <a:lstStyle/>
        <a:p>
          <a:endParaRPr lang="en-US"/>
        </a:p>
      </dgm:t>
    </dgm:pt>
    <dgm:pt modelId="{1C4D4C7E-212B-44CD-8AD7-625A5D357A97}" type="sibTrans" cxnId="{002E2A9B-6448-4786-8FAC-B1537AEC484D}">
      <dgm:prSet/>
      <dgm:spPr/>
      <dgm:t>
        <a:bodyPr/>
        <a:lstStyle/>
        <a:p>
          <a:endParaRPr lang="en-US"/>
        </a:p>
      </dgm:t>
    </dgm:pt>
    <dgm:pt modelId="{5A60FA43-FABB-499E-8F49-B61C39410727}">
      <dgm:prSet/>
      <dgm:spPr/>
      <dgm:t>
        <a:bodyPr/>
        <a:lstStyle/>
        <a:p>
          <a:r>
            <a:rPr lang="en-US"/>
            <a:t>Đồ thị là một cấu trúc rời rạc gồm các đỉnh và các cạnh nối các đỉnh đó</a:t>
          </a:r>
        </a:p>
      </dgm:t>
    </dgm:pt>
    <dgm:pt modelId="{55FAF3EF-D78A-4129-A07E-DFDF83D6A930}" type="parTrans" cxnId="{93FB5AE0-9CE3-44D1-AEF9-B4576BC4D4E9}">
      <dgm:prSet/>
      <dgm:spPr/>
      <dgm:t>
        <a:bodyPr/>
        <a:lstStyle/>
        <a:p>
          <a:endParaRPr lang="en-US"/>
        </a:p>
      </dgm:t>
    </dgm:pt>
    <dgm:pt modelId="{06C8BD2F-93D6-438D-B73E-CA32DEEEFA9E}" type="sibTrans" cxnId="{93FB5AE0-9CE3-44D1-AEF9-B4576BC4D4E9}">
      <dgm:prSet/>
      <dgm:spPr/>
      <dgm:t>
        <a:bodyPr/>
        <a:lstStyle/>
        <a:p>
          <a:endParaRPr lang="en-US"/>
        </a:p>
      </dgm:t>
    </dgm:pt>
    <dgm:pt modelId="{97440096-9B1F-431C-86DD-0F03A22B3B35}">
      <dgm:prSet/>
      <dgm:spPr/>
      <dgm:t>
        <a:bodyPr/>
        <a:lstStyle/>
        <a:p>
          <a:r>
            <a:rPr lang="en-US"/>
            <a:t>Người ta phân loại đồ thị theo đặc tính của cạnh nối các cặp đỉnh của đồ thị</a:t>
          </a:r>
        </a:p>
      </dgm:t>
    </dgm:pt>
    <dgm:pt modelId="{DE394E90-889D-41EC-9DB3-57D4BCDA58C0}" type="parTrans" cxnId="{412331AD-2101-4C0F-80A3-59CEF36285A5}">
      <dgm:prSet/>
      <dgm:spPr/>
      <dgm:t>
        <a:bodyPr/>
        <a:lstStyle/>
        <a:p>
          <a:endParaRPr lang="en-US"/>
        </a:p>
      </dgm:t>
    </dgm:pt>
    <dgm:pt modelId="{C0F81440-9617-4E55-83A9-35D3E01E4A54}" type="sibTrans" cxnId="{412331AD-2101-4C0F-80A3-59CEF36285A5}">
      <dgm:prSet/>
      <dgm:spPr/>
      <dgm:t>
        <a:bodyPr/>
        <a:lstStyle/>
        <a:p>
          <a:endParaRPr lang="en-US"/>
        </a:p>
      </dgm:t>
    </dgm:pt>
    <dgm:pt modelId="{040CC498-3E74-4228-A8AD-755D7EC9BB6D}" type="pres">
      <dgm:prSet presAssocID="{76A61A2B-9676-4767-A219-B32659FFD931}" presName="matrix" presStyleCnt="0">
        <dgm:presLayoutVars>
          <dgm:chMax val="1"/>
          <dgm:dir/>
          <dgm:resizeHandles val="exact"/>
        </dgm:presLayoutVars>
      </dgm:prSet>
      <dgm:spPr/>
    </dgm:pt>
    <dgm:pt modelId="{137BB9C7-BF12-48D3-821B-8F7B9320A5D2}" type="pres">
      <dgm:prSet presAssocID="{76A61A2B-9676-4767-A219-B32659FFD931}" presName="axisShape" presStyleLbl="bgShp" presStyleIdx="0" presStyleCnt="1"/>
      <dgm:spPr/>
    </dgm:pt>
    <dgm:pt modelId="{05826B7F-C7FD-466B-9D1B-C4068A58D82D}" type="pres">
      <dgm:prSet presAssocID="{76A61A2B-9676-4767-A219-B32659FFD931}" presName="rect1" presStyleLbl="node1" presStyleIdx="0" presStyleCnt="4">
        <dgm:presLayoutVars>
          <dgm:chMax val="0"/>
          <dgm:chPref val="0"/>
          <dgm:bulletEnabled val="1"/>
        </dgm:presLayoutVars>
      </dgm:prSet>
      <dgm:spPr/>
    </dgm:pt>
    <dgm:pt modelId="{AA17D507-8A78-4E0A-AED7-DF7AB5A5F391}" type="pres">
      <dgm:prSet presAssocID="{76A61A2B-9676-4767-A219-B32659FFD931}" presName="rect2" presStyleLbl="node1" presStyleIdx="1" presStyleCnt="4">
        <dgm:presLayoutVars>
          <dgm:chMax val="0"/>
          <dgm:chPref val="0"/>
          <dgm:bulletEnabled val="1"/>
        </dgm:presLayoutVars>
      </dgm:prSet>
      <dgm:spPr/>
    </dgm:pt>
    <dgm:pt modelId="{6822513A-1814-491B-97EF-438CA169C0AB}" type="pres">
      <dgm:prSet presAssocID="{76A61A2B-9676-4767-A219-B32659FFD931}" presName="rect3" presStyleLbl="node1" presStyleIdx="2" presStyleCnt="4">
        <dgm:presLayoutVars>
          <dgm:chMax val="0"/>
          <dgm:chPref val="0"/>
          <dgm:bulletEnabled val="1"/>
        </dgm:presLayoutVars>
      </dgm:prSet>
      <dgm:spPr/>
    </dgm:pt>
    <dgm:pt modelId="{3DCFA8A4-E43B-41DE-968C-2D9728F813DB}" type="pres">
      <dgm:prSet presAssocID="{76A61A2B-9676-4767-A219-B32659FFD931}" presName="rect4" presStyleLbl="node1" presStyleIdx="3" presStyleCnt="4">
        <dgm:presLayoutVars>
          <dgm:chMax val="0"/>
          <dgm:chPref val="0"/>
          <dgm:bulletEnabled val="1"/>
        </dgm:presLayoutVars>
      </dgm:prSet>
      <dgm:spPr/>
    </dgm:pt>
  </dgm:ptLst>
  <dgm:cxnLst>
    <dgm:cxn modelId="{7030911E-475D-49E4-AC4E-110741841BCD}" type="presOf" srcId="{BDBFC9CA-A14F-4E0D-A8CD-18BBB11F6802}" destId="{AA17D507-8A78-4E0A-AED7-DF7AB5A5F391}" srcOrd="0" destOrd="0" presId="urn:microsoft.com/office/officeart/2005/8/layout/matrix2"/>
    <dgm:cxn modelId="{58A41657-46A1-463D-A5A3-0120A77AE958}" type="presOf" srcId="{987C6348-42B1-4467-8226-A989827AB1E0}" destId="{05826B7F-C7FD-466B-9D1B-C4068A58D82D}" srcOrd="0" destOrd="0" presId="urn:microsoft.com/office/officeart/2005/8/layout/matrix2"/>
    <dgm:cxn modelId="{B9AD7B93-E1C4-4409-A1C6-5E39C74DC935}" type="presOf" srcId="{5A60FA43-FABB-499E-8F49-B61C39410727}" destId="{6822513A-1814-491B-97EF-438CA169C0AB}" srcOrd="0" destOrd="0" presId="urn:microsoft.com/office/officeart/2005/8/layout/matrix2"/>
    <dgm:cxn modelId="{002E2A9B-6448-4786-8FAC-B1537AEC484D}" srcId="{76A61A2B-9676-4767-A219-B32659FFD931}" destId="{BDBFC9CA-A14F-4E0D-A8CD-18BBB11F6802}" srcOrd="1" destOrd="0" parTransId="{22585D7E-C7BB-4BB3-A70C-091D1AAC58C9}" sibTransId="{1C4D4C7E-212B-44CD-8AD7-625A5D357A97}"/>
    <dgm:cxn modelId="{995960A6-5040-4A07-B07E-807266BDBB78}" type="presOf" srcId="{97440096-9B1F-431C-86DD-0F03A22B3B35}" destId="{3DCFA8A4-E43B-41DE-968C-2D9728F813DB}" srcOrd="0" destOrd="0" presId="urn:microsoft.com/office/officeart/2005/8/layout/matrix2"/>
    <dgm:cxn modelId="{412331AD-2101-4C0F-80A3-59CEF36285A5}" srcId="{76A61A2B-9676-4767-A219-B32659FFD931}" destId="{97440096-9B1F-431C-86DD-0F03A22B3B35}" srcOrd="3" destOrd="0" parTransId="{DE394E90-889D-41EC-9DB3-57D4BCDA58C0}" sibTransId="{C0F81440-9617-4E55-83A9-35D3E01E4A54}"/>
    <dgm:cxn modelId="{87A7EBB1-32BC-459F-9AF2-4EBBEC05D0CD}" srcId="{76A61A2B-9676-4767-A219-B32659FFD931}" destId="{987C6348-42B1-4467-8226-A989827AB1E0}" srcOrd="0" destOrd="0" parTransId="{7505625B-A32E-4F07-B9DB-9C3A27B00CB7}" sibTransId="{036834B2-CFD2-498C-B40B-6FAE7B74E2E6}"/>
    <dgm:cxn modelId="{93FB5AE0-9CE3-44D1-AEF9-B4576BC4D4E9}" srcId="{76A61A2B-9676-4767-A219-B32659FFD931}" destId="{5A60FA43-FABB-499E-8F49-B61C39410727}" srcOrd="2" destOrd="0" parTransId="{55FAF3EF-D78A-4129-A07E-DFDF83D6A930}" sibTransId="{06C8BD2F-93D6-438D-B73E-CA32DEEEFA9E}"/>
    <dgm:cxn modelId="{89FA8EEE-8D86-472D-9F91-80057837F448}" type="presOf" srcId="{76A61A2B-9676-4767-A219-B32659FFD931}" destId="{040CC498-3E74-4228-A8AD-755D7EC9BB6D}" srcOrd="0" destOrd="0" presId="urn:microsoft.com/office/officeart/2005/8/layout/matrix2"/>
    <dgm:cxn modelId="{B90D0E04-C956-4380-A5D8-4408475AF9D5}" type="presParOf" srcId="{040CC498-3E74-4228-A8AD-755D7EC9BB6D}" destId="{137BB9C7-BF12-48D3-821B-8F7B9320A5D2}" srcOrd="0" destOrd="0" presId="urn:microsoft.com/office/officeart/2005/8/layout/matrix2"/>
    <dgm:cxn modelId="{B252A6AB-BBBE-4699-BDD5-082313E8F148}" type="presParOf" srcId="{040CC498-3E74-4228-A8AD-755D7EC9BB6D}" destId="{05826B7F-C7FD-466B-9D1B-C4068A58D82D}" srcOrd="1" destOrd="0" presId="urn:microsoft.com/office/officeart/2005/8/layout/matrix2"/>
    <dgm:cxn modelId="{9788149B-FD1A-4D4B-BB1A-5917CA43F4FD}" type="presParOf" srcId="{040CC498-3E74-4228-A8AD-755D7EC9BB6D}" destId="{AA17D507-8A78-4E0A-AED7-DF7AB5A5F391}" srcOrd="2" destOrd="0" presId="urn:microsoft.com/office/officeart/2005/8/layout/matrix2"/>
    <dgm:cxn modelId="{44BA85A4-982C-446B-B47A-1A94BAF0F55F}" type="presParOf" srcId="{040CC498-3E74-4228-A8AD-755D7EC9BB6D}" destId="{6822513A-1814-491B-97EF-438CA169C0AB}" srcOrd="3" destOrd="0" presId="urn:microsoft.com/office/officeart/2005/8/layout/matrix2"/>
    <dgm:cxn modelId="{DBAEDEC6-3522-4425-8BB6-D5F7FD1EC12B}" type="presParOf" srcId="{040CC498-3E74-4228-A8AD-755D7EC9BB6D}" destId="{3DCFA8A4-E43B-41DE-968C-2D9728F813DB}"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8BA18-F0BD-4C3D-AE23-476C3FA28430}">
      <dsp:nvSpPr>
        <dsp:cNvPr id="0" name=""/>
        <dsp:cNvSpPr/>
      </dsp:nvSpPr>
      <dsp:spPr>
        <a:xfrm>
          <a:off x="3496905" y="166"/>
          <a:ext cx="3934018" cy="5020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Đồ thị, phân loại đồ thị</a:t>
          </a:r>
        </a:p>
      </dsp:txBody>
      <dsp:txXfrm>
        <a:off x="3521415" y="24676"/>
        <a:ext cx="3884998" cy="453072"/>
      </dsp:txXfrm>
    </dsp:sp>
    <dsp:sp modelId="{04E4F0E9-6535-40D2-B2B9-9B0A345BCD07}">
      <dsp:nvSpPr>
        <dsp:cNvPr id="0" name=""/>
        <dsp:cNvSpPr/>
      </dsp:nvSpPr>
      <dsp:spPr>
        <a:xfrm>
          <a:off x="3496905" y="527363"/>
          <a:ext cx="3934018" cy="50209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Các thuật ngữ về đồ thị</a:t>
          </a:r>
        </a:p>
      </dsp:txBody>
      <dsp:txXfrm>
        <a:off x="3521415" y="551873"/>
        <a:ext cx="3884998" cy="453072"/>
      </dsp:txXfrm>
    </dsp:sp>
    <dsp:sp modelId="{99CE7C80-C573-4682-BE87-3A9511C72997}">
      <dsp:nvSpPr>
        <dsp:cNvPr id="0" name=""/>
        <dsp:cNvSpPr/>
      </dsp:nvSpPr>
      <dsp:spPr>
        <a:xfrm>
          <a:off x="3496905" y="1054560"/>
          <a:ext cx="3934018" cy="50209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Biểu diễn đồ thị và tính đẳng cấu</a:t>
          </a:r>
        </a:p>
      </dsp:txBody>
      <dsp:txXfrm>
        <a:off x="3521415" y="1079070"/>
        <a:ext cx="3884998" cy="453072"/>
      </dsp:txXfrm>
    </dsp:sp>
    <dsp:sp modelId="{613C7EE4-EDF5-4A8B-82FF-DA049F50E554}">
      <dsp:nvSpPr>
        <dsp:cNvPr id="0" name=""/>
        <dsp:cNvSpPr/>
      </dsp:nvSpPr>
      <dsp:spPr>
        <a:xfrm>
          <a:off x="3496905" y="1581757"/>
          <a:ext cx="3934018" cy="50209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Đường đi và tính liên thông</a:t>
          </a:r>
        </a:p>
      </dsp:txBody>
      <dsp:txXfrm>
        <a:off x="3521415" y="1606267"/>
        <a:ext cx="3884998" cy="453072"/>
      </dsp:txXfrm>
    </dsp:sp>
    <dsp:sp modelId="{28F0AF2B-7AB2-4170-BF18-538C2D52E6B4}">
      <dsp:nvSpPr>
        <dsp:cNvPr id="0" name=""/>
        <dsp:cNvSpPr/>
      </dsp:nvSpPr>
      <dsp:spPr>
        <a:xfrm>
          <a:off x="3496905" y="2108954"/>
          <a:ext cx="3934018" cy="50209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Đường đi EULER và đường đi HAMILTON</a:t>
          </a:r>
        </a:p>
      </dsp:txBody>
      <dsp:txXfrm>
        <a:off x="3521415" y="2133464"/>
        <a:ext cx="3884998" cy="453072"/>
      </dsp:txXfrm>
    </dsp:sp>
    <dsp:sp modelId="{4F26F886-D10A-4D34-967E-18191279F902}">
      <dsp:nvSpPr>
        <dsp:cNvPr id="0" name=""/>
        <dsp:cNvSpPr/>
      </dsp:nvSpPr>
      <dsp:spPr>
        <a:xfrm>
          <a:off x="3496905" y="2636151"/>
          <a:ext cx="3934018" cy="5020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Bài toán đường đi ngắn nhất</a:t>
          </a:r>
        </a:p>
      </dsp:txBody>
      <dsp:txXfrm>
        <a:off x="3521415" y="2660661"/>
        <a:ext cx="3884998" cy="453072"/>
      </dsp:txXfrm>
    </dsp:sp>
    <dsp:sp modelId="{A78D10F2-E44D-4C82-95C8-A558160E7AC8}">
      <dsp:nvSpPr>
        <dsp:cNvPr id="0" name=""/>
        <dsp:cNvSpPr/>
      </dsp:nvSpPr>
      <dsp:spPr>
        <a:xfrm>
          <a:off x="3496905" y="3163349"/>
          <a:ext cx="3934018" cy="50209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Đồ thị phẳng</a:t>
          </a:r>
        </a:p>
      </dsp:txBody>
      <dsp:txXfrm>
        <a:off x="3521415" y="3187859"/>
        <a:ext cx="3884998" cy="453072"/>
      </dsp:txXfrm>
    </dsp:sp>
    <dsp:sp modelId="{A537653D-D92D-4B92-8554-E30D96F9B65E}">
      <dsp:nvSpPr>
        <dsp:cNvPr id="0" name=""/>
        <dsp:cNvSpPr/>
      </dsp:nvSpPr>
      <dsp:spPr>
        <a:xfrm>
          <a:off x="3496905" y="3690546"/>
          <a:ext cx="3934018" cy="50209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Tô màu đồ thị</a:t>
          </a:r>
        </a:p>
      </dsp:txBody>
      <dsp:txXfrm>
        <a:off x="3521415" y="3715056"/>
        <a:ext cx="3884998" cy="45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BB9C7-BF12-48D3-821B-8F7B9320A5D2}">
      <dsp:nvSpPr>
        <dsp:cNvPr id="0" name=""/>
        <dsp:cNvSpPr/>
      </dsp:nvSpPr>
      <dsp:spPr>
        <a:xfrm>
          <a:off x="521011" y="0"/>
          <a:ext cx="4351338" cy="4351338"/>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826B7F-C7FD-466B-9D1B-C4068A58D82D}">
      <dsp:nvSpPr>
        <dsp:cNvPr id="0" name=""/>
        <dsp:cNvSpPr/>
      </dsp:nvSpPr>
      <dsp:spPr>
        <a:xfrm>
          <a:off x="803848" y="282836"/>
          <a:ext cx="1740535"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Lý thuyết đồ thị là ngành khoa học được phát triển từ lâu nhưng lại có nhiều ứng dụng hiện đại</a:t>
          </a:r>
        </a:p>
      </dsp:txBody>
      <dsp:txXfrm>
        <a:off x="888814" y="367802"/>
        <a:ext cx="1570603" cy="1570603"/>
      </dsp:txXfrm>
    </dsp:sp>
    <dsp:sp modelId="{AA17D507-8A78-4E0A-AED7-DF7AB5A5F391}">
      <dsp:nvSpPr>
        <dsp:cNvPr id="0" name=""/>
        <dsp:cNvSpPr/>
      </dsp:nvSpPr>
      <dsp:spPr>
        <a:xfrm>
          <a:off x="2848977" y="282836"/>
          <a:ext cx="1740535" cy="1740535"/>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Đồ thị được dùng để giải các bài toán trong nhiều lĩnh vực khác nhau (mạch điện, cấu trúc của hợp chất hóa học, mạng máy tính, …)</a:t>
          </a:r>
        </a:p>
      </dsp:txBody>
      <dsp:txXfrm>
        <a:off x="2933943" y="367802"/>
        <a:ext cx="1570603" cy="1570603"/>
      </dsp:txXfrm>
    </dsp:sp>
    <dsp:sp modelId="{6822513A-1814-491B-97EF-438CA169C0AB}">
      <dsp:nvSpPr>
        <dsp:cNvPr id="0" name=""/>
        <dsp:cNvSpPr/>
      </dsp:nvSpPr>
      <dsp:spPr>
        <a:xfrm>
          <a:off x="803848" y="2327965"/>
          <a:ext cx="1740535" cy="1740535"/>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Đồ thị là một cấu trúc rời rạc gồm các đỉnh và các cạnh nối các đỉnh đó</a:t>
          </a:r>
        </a:p>
      </dsp:txBody>
      <dsp:txXfrm>
        <a:off x="888814" y="2412931"/>
        <a:ext cx="1570603" cy="1570603"/>
      </dsp:txXfrm>
    </dsp:sp>
    <dsp:sp modelId="{3DCFA8A4-E43B-41DE-968C-2D9728F813DB}">
      <dsp:nvSpPr>
        <dsp:cNvPr id="0" name=""/>
        <dsp:cNvSpPr/>
      </dsp:nvSpPr>
      <dsp:spPr>
        <a:xfrm>
          <a:off x="2848977" y="2327965"/>
          <a:ext cx="1740535" cy="174053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Người ta phân loại đồ thị theo đặc tính của cạnh nối các cặp đỉnh của đồ thị</a:t>
          </a:r>
        </a:p>
      </dsp:txBody>
      <dsp:txXfrm>
        <a:off x="2933943" y="2412931"/>
        <a:ext cx="1570603"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D57D5BF-4B37-4BD0-BDFB-2F8915D47560}"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721612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7D5BF-4B37-4BD0-BDFB-2F8915D47560}"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3317270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7D5BF-4B37-4BD0-BDFB-2F8915D47560}"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135195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7D5BF-4B37-4BD0-BDFB-2F8915D47560}"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132812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57D5BF-4B37-4BD0-BDFB-2F8915D47560}"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127127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57D5BF-4B37-4BD0-BDFB-2F8915D47560}"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211169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57D5BF-4B37-4BD0-BDFB-2F8915D47560}" type="datetimeFigureOut">
              <a:rPr lang="en-US" smtClean="0"/>
              <a:t>9/18/2021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2045126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7D5BF-4B37-4BD0-BDFB-2F8915D47560}" type="datetimeFigureOut">
              <a:rPr lang="en-US" smtClean="0"/>
              <a:t>9/18/2021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3637201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7D5BF-4B37-4BD0-BDFB-2F8915D47560}" type="datetimeFigureOut">
              <a:rPr lang="en-US" smtClean="0"/>
              <a:t>9/18/2021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43135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57D5BF-4B37-4BD0-BDFB-2F8915D47560}"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3141418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57D5BF-4B37-4BD0-BDFB-2F8915D47560}"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E0CDE-C6B8-405C-A055-25C59FA13534}" type="slidenum">
              <a:rPr lang="en-US" smtClean="0"/>
              <a:t>‹#›</a:t>
            </a:fld>
            <a:endParaRPr lang="en-US"/>
          </a:p>
        </p:txBody>
      </p:sp>
    </p:spTree>
    <p:extLst>
      <p:ext uri="{BB962C8B-B14F-4D97-AF65-F5344CB8AC3E}">
        <p14:creationId xmlns:p14="http://schemas.microsoft.com/office/powerpoint/2010/main" val="100115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57D5BF-4B37-4BD0-BDFB-2F8915D47560}" type="datetimeFigureOut">
              <a:rPr lang="en-US" smtClean="0"/>
              <a:t>9/18/2021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AE0CDE-C6B8-405C-A055-25C59FA13534}" type="slidenum">
              <a:rPr lang="en-US" smtClean="0"/>
              <a:t>‹#›</a:t>
            </a:fld>
            <a:endParaRPr lang="en-US"/>
          </a:p>
        </p:txBody>
      </p:sp>
    </p:spTree>
    <p:extLst>
      <p:ext uri="{BB962C8B-B14F-4D97-AF65-F5344CB8AC3E}">
        <p14:creationId xmlns:p14="http://schemas.microsoft.com/office/powerpoint/2010/main" val="78576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930.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 company name&#10;&#10;Description automatically generated">
            <a:extLst>
              <a:ext uri="{FF2B5EF4-FFF2-40B4-BE49-F238E27FC236}">
                <a16:creationId xmlns:a16="http://schemas.microsoft.com/office/drawing/2014/main" id="{C4EA0E4A-A41B-4D41-BA0B-2805E14D9E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64988" y="2334085"/>
            <a:ext cx="3368969" cy="21898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Shape 1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p:cNvSpPr>
            <a:spLocks noGrp="1"/>
          </p:cNvSpPr>
          <p:nvPr>
            <p:ph type="ctrTitle"/>
          </p:nvPr>
        </p:nvSpPr>
        <p:spPr>
          <a:xfrm>
            <a:off x="5163289" y="2702023"/>
            <a:ext cx="6566891" cy="1215794"/>
          </a:xfrm>
        </p:spPr>
        <p:txBody>
          <a:bodyPr anchor="b">
            <a:normAutofit/>
          </a:bodyPr>
          <a:lstStyle/>
          <a:p>
            <a:pPr algn="l"/>
            <a:r>
              <a:rPr lang="en-US" sz="6600" b="1" dirty="0" err="1">
                <a:solidFill>
                  <a:srgbClr val="FFFFFF"/>
                </a:solidFill>
              </a:rPr>
              <a:t>Toán</a:t>
            </a:r>
            <a:r>
              <a:rPr lang="en-US" sz="6600" b="1" dirty="0">
                <a:solidFill>
                  <a:srgbClr val="FFFFFF"/>
                </a:solidFill>
              </a:rPr>
              <a:t> </a:t>
            </a:r>
            <a:r>
              <a:rPr lang="en-US" sz="6600" b="1" dirty="0" err="1">
                <a:solidFill>
                  <a:srgbClr val="FFFFFF"/>
                </a:solidFill>
              </a:rPr>
              <a:t>rời</a:t>
            </a:r>
            <a:r>
              <a:rPr lang="en-US" sz="6600" b="1" dirty="0">
                <a:solidFill>
                  <a:srgbClr val="FFFFFF"/>
                </a:solidFill>
              </a:rPr>
              <a:t> </a:t>
            </a:r>
            <a:r>
              <a:rPr lang="en-US" sz="6600" b="1" dirty="0" err="1">
                <a:solidFill>
                  <a:srgbClr val="FFFFFF"/>
                </a:solidFill>
              </a:rPr>
              <a:t>rạc</a:t>
            </a:r>
            <a:r>
              <a:rPr lang="en-US" sz="6600" b="1" dirty="0">
                <a:solidFill>
                  <a:srgbClr val="FFFFFF"/>
                </a:solidFill>
              </a:rPr>
              <a:t>: </a:t>
            </a:r>
            <a:r>
              <a:rPr lang="en-US" sz="6600" b="1" dirty="0" err="1">
                <a:solidFill>
                  <a:srgbClr val="FFFFFF"/>
                </a:solidFill>
              </a:rPr>
              <a:t>Đồ</a:t>
            </a:r>
            <a:r>
              <a:rPr lang="en-US" sz="6600" b="1" dirty="0">
                <a:solidFill>
                  <a:srgbClr val="FFFFFF"/>
                </a:solidFill>
              </a:rPr>
              <a:t> </a:t>
            </a:r>
            <a:r>
              <a:rPr lang="en-US" sz="6600" b="1" dirty="0" err="1">
                <a:solidFill>
                  <a:srgbClr val="FFFFFF"/>
                </a:solidFill>
              </a:rPr>
              <a:t>thị</a:t>
            </a:r>
            <a:endParaRPr lang="en-US" sz="6600" b="1" dirty="0">
              <a:solidFill>
                <a:srgbClr val="FFFFFF"/>
              </a:solidFill>
            </a:endParaRPr>
          </a:p>
        </p:txBody>
      </p:sp>
      <p:sp>
        <p:nvSpPr>
          <p:cNvPr id="3" name="Subtitle 2"/>
          <p:cNvSpPr>
            <a:spLocks noGrp="1"/>
          </p:cNvSpPr>
          <p:nvPr>
            <p:ph type="subTitle" idx="1"/>
          </p:nvPr>
        </p:nvSpPr>
        <p:spPr>
          <a:xfrm>
            <a:off x="6875790" y="4241795"/>
            <a:ext cx="3141888" cy="564239"/>
          </a:xfrm>
        </p:spPr>
        <p:txBody>
          <a:bodyPr anchor="t">
            <a:normAutofit/>
          </a:bodyPr>
          <a:lstStyle/>
          <a:p>
            <a:pPr algn="l"/>
            <a:r>
              <a:rPr lang="en-US" dirty="0" err="1">
                <a:solidFill>
                  <a:srgbClr val="FFFFFF"/>
                </a:solidFill>
              </a:rPr>
              <a:t>ThS</a:t>
            </a:r>
            <a:r>
              <a:rPr lang="en-US" dirty="0">
                <a:solidFill>
                  <a:srgbClr val="FFFFFF"/>
                </a:solidFill>
              </a:rPr>
              <a:t>. Phạm Hoàng Giang</a:t>
            </a:r>
          </a:p>
          <a:p>
            <a:pPr algn="l"/>
            <a:endParaRPr lang="en-US" b="1" dirty="0">
              <a:solidFill>
                <a:srgbClr val="FFFFFF"/>
              </a:solidFill>
            </a:endParaRPr>
          </a:p>
        </p:txBody>
      </p:sp>
      <p:sp>
        <p:nvSpPr>
          <p:cNvPr id="16"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18288"/>
          </a:xfrm>
          <a:custGeom>
            <a:avLst/>
            <a:gdLst>
              <a:gd name="connsiteX0" fmla="*/ 0 w 5303520"/>
              <a:gd name="connsiteY0" fmla="*/ 0 h 18288"/>
              <a:gd name="connsiteX1" fmla="*/ 556870 w 5303520"/>
              <a:gd name="connsiteY1" fmla="*/ 0 h 18288"/>
              <a:gd name="connsiteX2" fmla="*/ 1272845 w 5303520"/>
              <a:gd name="connsiteY2" fmla="*/ 0 h 18288"/>
              <a:gd name="connsiteX3" fmla="*/ 1882750 w 5303520"/>
              <a:gd name="connsiteY3" fmla="*/ 0 h 18288"/>
              <a:gd name="connsiteX4" fmla="*/ 2439619 w 5303520"/>
              <a:gd name="connsiteY4" fmla="*/ 0 h 18288"/>
              <a:gd name="connsiteX5" fmla="*/ 3155594 w 5303520"/>
              <a:gd name="connsiteY5" fmla="*/ 0 h 18288"/>
              <a:gd name="connsiteX6" fmla="*/ 3818534 w 5303520"/>
              <a:gd name="connsiteY6" fmla="*/ 0 h 18288"/>
              <a:gd name="connsiteX7" fmla="*/ 4481474 w 5303520"/>
              <a:gd name="connsiteY7" fmla="*/ 0 h 18288"/>
              <a:gd name="connsiteX8" fmla="*/ 5303520 w 5303520"/>
              <a:gd name="connsiteY8" fmla="*/ 0 h 18288"/>
              <a:gd name="connsiteX9" fmla="*/ 5303520 w 5303520"/>
              <a:gd name="connsiteY9" fmla="*/ 18288 h 18288"/>
              <a:gd name="connsiteX10" fmla="*/ 4746650 w 5303520"/>
              <a:gd name="connsiteY10" fmla="*/ 18288 h 18288"/>
              <a:gd name="connsiteX11" fmla="*/ 4242816 w 5303520"/>
              <a:gd name="connsiteY11" fmla="*/ 18288 h 18288"/>
              <a:gd name="connsiteX12" fmla="*/ 3526841 w 5303520"/>
              <a:gd name="connsiteY12" fmla="*/ 18288 h 18288"/>
              <a:gd name="connsiteX13" fmla="*/ 2969971 w 5303520"/>
              <a:gd name="connsiteY13" fmla="*/ 18288 h 18288"/>
              <a:gd name="connsiteX14" fmla="*/ 2253996 w 5303520"/>
              <a:gd name="connsiteY14" fmla="*/ 18288 h 18288"/>
              <a:gd name="connsiteX15" fmla="*/ 1484986 w 5303520"/>
              <a:gd name="connsiteY15" fmla="*/ 18288 h 18288"/>
              <a:gd name="connsiteX16" fmla="*/ 875081 w 5303520"/>
              <a:gd name="connsiteY16" fmla="*/ 18288 h 18288"/>
              <a:gd name="connsiteX17" fmla="*/ 0 w 5303520"/>
              <a:gd name="connsiteY17" fmla="*/ 18288 h 18288"/>
              <a:gd name="connsiteX18" fmla="*/ 0 w 530352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18288"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4050" y="6954"/>
                  <a:pt x="5304254" y="12839"/>
                  <a:pt x="5303520" y="18288"/>
                </a:cubicBezTo>
                <a:cubicBezTo>
                  <a:pt x="5132450" y="501"/>
                  <a:pt x="4953391" y="18714"/>
                  <a:pt x="4746650" y="18288"/>
                </a:cubicBezTo>
                <a:cubicBezTo>
                  <a:pt x="4539909" y="17863"/>
                  <a:pt x="4361261" y="7168"/>
                  <a:pt x="4242816" y="18288"/>
                </a:cubicBezTo>
                <a:cubicBezTo>
                  <a:pt x="4124371" y="29408"/>
                  <a:pt x="3754907" y="21026"/>
                  <a:pt x="3526841" y="18288"/>
                </a:cubicBezTo>
                <a:cubicBezTo>
                  <a:pt x="3298775" y="15550"/>
                  <a:pt x="3164473" y="3913"/>
                  <a:pt x="2969971" y="18288"/>
                </a:cubicBezTo>
                <a:cubicBezTo>
                  <a:pt x="2775469" y="32664"/>
                  <a:pt x="2608536" y="2050"/>
                  <a:pt x="2253996" y="18288"/>
                </a:cubicBezTo>
                <a:cubicBezTo>
                  <a:pt x="1899456" y="34526"/>
                  <a:pt x="1752044" y="28789"/>
                  <a:pt x="1484986" y="18288"/>
                </a:cubicBezTo>
                <a:cubicBezTo>
                  <a:pt x="1217928" y="7788"/>
                  <a:pt x="1060609" y="-4784"/>
                  <a:pt x="875081" y="18288"/>
                </a:cubicBezTo>
                <a:cubicBezTo>
                  <a:pt x="689553" y="41360"/>
                  <a:pt x="188846" y="25228"/>
                  <a:pt x="0" y="18288"/>
                </a:cubicBezTo>
                <a:cubicBezTo>
                  <a:pt x="-570" y="9279"/>
                  <a:pt x="132" y="5100"/>
                  <a:pt x="0" y="0"/>
                </a:cubicBezTo>
                <a:close/>
              </a:path>
              <a:path w="5303520" h="18288"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2837" y="5414"/>
                  <a:pt x="5302800" y="12510"/>
                  <a:pt x="5303520" y="18288"/>
                </a:cubicBezTo>
                <a:cubicBezTo>
                  <a:pt x="5082751" y="18456"/>
                  <a:pt x="4993374" y="24100"/>
                  <a:pt x="4746650" y="18288"/>
                </a:cubicBezTo>
                <a:cubicBezTo>
                  <a:pt x="4499926" y="12477"/>
                  <a:pt x="4368648" y="-7187"/>
                  <a:pt x="4083710" y="18288"/>
                </a:cubicBezTo>
                <a:cubicBezTo>
                  <a:pt x="3798772" y="43763"/>
                  <a:pt x="3729434" y="5501"/>
                  <a:pt x="3473806" y="18288"/>
                </a:cubicBezTo>
                <a:cubicBezTo>
                  <a:pt x="3218178" y="31075"/>
                  <a:pt x="3056855" y="30003"/>
                  <a:pt x="2704795" y="18288"/>
                </a:cubicBezTo>
                <a:cubicBezTo>
                  <a:pt x="2352735" y="6573"/>
                  <a:pt x="2319447" y="29257"/>
                  <a:pt x="1935785" y="18288"/>
                </a:cubicBezTo>
                <a:cubicBezTo>
                  <a:pt x="1552123" y="7320"/>
                  <a:pt x="1532619" y="-467"/>
                  <a:pt x="1378915" y="18288"/>
                </a:cubicBezTo>
                <a:cubicBezTo>
                  <a:pt x="1225211" y="37043"/>
                  <a:pt x="1038692" y="34308"/>
                  <a:pt x="715975" y="18288"/>
                </a:cubicBezTo>
                <a:cubicBezTo>
                  <a:pt x="393258" y="2268"/>
                  <a:pt x="303768" y="26944"/>
                  <a:pt x="0" y="18288"/>
                </a:cubicBezTo>
                <a:cubicBezTo>
                  <a:pt x="-306" y="11061"/>
                  <a:pt x="-655" y="775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705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4632" y="2329211"/>
            <a:ext cx="6716272" cy="2199578"/>
          </a:xfrm>
          <a:prstGeom prst="rect">
            <a:avLst/>
          </a:prstGeom>
        </p:spPr>
      </p:pic>
      <p:pic>
        <p:nvPicPr>
          <p:cNvPr id="6" name="Picture 5"/>
          <p:cNvPicPr>
            <a:picLocks noChangeAspect="1"/>
          </p:cNvPicPr>
          <p:nvPr/>
        </p:nvPicPr>
        <p:blipFill>
          <a:blip r:embed="rId3"/>
          <a:stretch>
            <a:fillRect/>
          </a:stretch>
        </p:blipFill>
        <p:spPr>
          <a:xfrm>
            <a:off x="7534655" y="1911177"/>
            <a:ext cx="4172712" cy="3035647"/>
          </a:xfrm>
          <a:prstGeom prst="rect">
            <a:avLst/>
          </a:prstGeom>
        </p:spPr>
      </p:pic>
    </p:spTree>
    <p:extLst>
      <p:ext uri="{BB962C8B-B14F-4D97-AF65-F5344CB8AC3E}">
        <p14:creationId xmlns:p14="http://schemas.microsoft.com/office/powerpoint/2010/main" val="494457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4632" y="2488722"/>
            <a:ext cx="6716272" cy="1880556"/>
          </a:xfrm>
          <a:prstGeom prst="rect">
            <a:avLst/>
          </a:prstGeom>
        </p:spPr>
      </p:pic>
      <p:pic>
        <p:nvPicPr>
          <p:cNvPr id="5" name="Picture 4"/>
          <p:cNvPicPr>
            <a:picLocks noChangeAspect="1"/>
          </p:cNvPicPr>
          <p:nvPr/>
        </p:nvPicPr>
        <p:blipFill>
          <a:blip r:embed="rId3"/>
          <a:stretch>
            <a:fillRect/>
          </a:stretch>
        </p:blipFill>
        <p:spPr>
          <a:xfrm>
            <a:off x="7534655" y="2159288"/>
            <a:ext cx="4172712" cy="2539425"/>
          </a:xfrm>
          <a:prstGeom prst="rect">
            <a:avLst/>
          </a:prstGeom>
        </p:spPr>
      </p:pic>
    </p:spTree>
    <p:extLst>
      <p:ext uri="{BB962C8B-B14F-4D97-AF65-F5344CB8AC3E}">
        <p14:creationId xmlns:p14="http://schemas.microsoft.com/office/powerpoint/2010/main" val="144488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643467" y="1616032"/>
            <a:ext cx="10905066" cy="362593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36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1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6684" y="1152144"/>
            <a:ext cx="3888999" cy="3072393"/>
          </a:xfrm>
        </p:spPr>
        <p:txBody>
          <a:bodyPr vert="horz" lIns="91440" tIns="45720" rIns="91440" bIns="45720" rtlCol="0" anchor="b">
            <a:normAutofit/>
          </a:bodyPr>
          <a:lstStyle/>
          <a:p>
            <a:r>
              <a:rPr lang="en-US" sz="5200" b="1"/>
              <a:t>Xác định loại đồ thị của các đồ thị sau</a:t>
            </a:r>
          </a:p>
        </p:txBody>
      </p:sp>
      <p:sp>
        <p:nvSpPr>
          <p:cNvPr id="40"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6">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2"/>
          <a:stretch>
            <a:fillRect/>
          </a:stretch>
        </p:blipFill>
        <p:spPr>
          <a:xfrm>
            <a:off x="5509008" y="1138604"/>
            <a:ext cx="6428067" cy="1205262"/>
          </a:xfrm>
          <a:prstGeom prst="rect">
            <a:avLst/>
          </a:prstGeom>
        </p:spPr>
      </p:pic>
      <p:sp>
        <p:nvSpPr>
          <p:cNvPr id="39" name="Rectangle 3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5509008" y="4170000"/>
            <a:ext cx="6428068" cy="1751648"/>
          </a:xfrm>
          <a:prstGeom prst="rect">
            <a:avLst/>
          </a:prstGeom>
        </p:spPr>
      </p:pic>
    </p:spTree>
    <p:extLst>
      <p:ext uri="{BB962C8B-B14F-4D97-AF65-F5344CB8AC3E}">
        <p14:creationId xmlns:p14="http://schemas.microsoft.com/office/powerpoint/2010/main" val="20116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l="461" r="873"/>
          <a:stretch/>
        </p:blipFill>
        <p:spPr>
          <a:xfrm>
            <a:off x="1997086" y="1268749"/>
            <a:ext cx="8197062" cy="4320073"/>
          </a:xfrm>
          <a:prstGeom prst="rect">
            <a:avLst/>
          </a:prstGeom>
        </p:spPr>
      </p:pic>
    </p:spTree>
    <p:extLst>
      <p:ext uri="{BB962C8B-B14F-4D97-AF65-F5344CB8AC3E}">
        <p14:creationId xmlns:p14="http://schemas.microsoft.com/office/powerpoint/2010/main" val="1607030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8B068B58-6F94-4AFF-A8A7-18573884D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1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4" name="Rectangle 1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8">
            <a:extLst>
              <a:ext uri="{FF2B5EF4-FFF2-40B4-BE49-F238E27FC236}">
                <a16:creationId xmlns:a16="http://schemas.microsoft.com/office/drawing/2014/main" id="{BE5B028C-7535-45E5-9D2C-32C50D0E0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p:cNvSpPr>
            <a:spLocks noGrp="1"/>
          </p:cNvSpPr>
          <p:nvPr>
            <p:ph type="title"/>
          </p:nvPr>
        </p:nvSpPr>
        <p:spPr>
          <a:xfrm>
            <a:off x="1191966" y="900622"/>
            <a:ext cx="6271764" cy="1893524"/>
          </a:xfrm>
        </p:spPr>
        <p:txBody>
          <a:bodyPr anchor="b">
            <a:normAutofit/>
          </a:bodyPr>
          <a:lstStyle/>
          <a:p>
            <a:r>
              <a:rPr lang="en-US" b="1" dirty="0" err="1"/>
              <a:t>Các</a:t>
            </a:r>
            <a:r>
              <a:rPr lang="en-US" b="1" dirty="0"/>
              <a:t> </a:t>
            </a:r>
            <a:r>
              <a:rPr lang="en-US" b="1" dirty="0" err="1"/>
              <a:t>thuật</a:t>
            </a:r>
            <a:r>
              <a:rPr lang="en-US" b="1" dirty="0"/>
              <a:t> </a:t>
            </a:r>
            <a:r>
              <a:rPr lang="en-US" b="1" dirty="0" err="1"/>
              <a:t>ngữ</a:t>
            </a:r>
            <a:r>
              <a:rPr lang="en-US" b="1" dirty="0"/>
              <a:t> </a:t>
            </a:r>
            <a:r>
              <a:rPr lang="en-US" b="1" dirty="0" err="1"/>
              <a:t>về</a:t>
            </a:r>
            <a:r>
              <a:rPr lang="en-US" b="1" dirty="0"/>
              <a:t> </a:t>
            </a:r>
            <a:r>
              <a:rPr lang="en-US" b="1" dirty="0" err="1"/>
              <a:t>đồ</a:t>
            </a:r>
            <a:r>
              <a:rPr lang="en-US" b="1" dirty="0"/>
              <a:t> </a:t>
            </a:r>
            <a:r>
              <a:rPr lang="en-US" b="1" dirty="0" err="1"/>
              <a:t>thị</a:t>
            </a:r>
            <a:r>
              <a:rPr lang="en-US" b="1" dirty="0"/>
              <a:t> (1) – </a:t>
            </a:r>
            <a:r>
              <a:rPr lang="en-US" b="1" dirty="0" err="1">
                <a:solidFill>
                  <a:srgbClr val="0000FF"/>
                </a:solidFill>
              </a:rPr>
              <a:t>Bậc</a:t>
            </a:r>
            <a:r>
              <a:rPr lang="en-US" b="1" dirty="0">
                <a:solidFill>
                  <a:srgbClr val="0000FF"/>
                </a:solidFill>
              </a:rPr>
              <a:t> </a:t>
            </a:r>
            <a:r>
              <a:rPr lang="en-US" b="1" dirty="0" err="1">
                <a:solidFill>
                  <a:srgbClr val="0000FF"/>
                </a:solidFill>
              </a:rPr>
              <a:t>của</a:t>
            </a:r>
            <a:r>
              <a:rPr lang="en-US" b="1" dirty="0">
                <a:solidFill>
                  <a:srgbClr val="0000FF"/>
                </a:solidFill>
              </a:rPr>
              <a:t> </a:t>
            </a:r>
            <a:r>
              <a:rPr lang="en-US" b="1" dirty="0" err="1">
                <a:solidFill>
                  <a:srgbClr val="0000FF"/>
                </a:solidFill>
              </a:rPr>
              <a:t>đỉnh</a:t>
            </a:r>
            <a:endParaRPr lang="en-US" b="1" dirty="0">
              <a:solidFill>
                <a:srgbClr val="0000FF"/>
              </a:solidFill>
            </a:endParaRPr>
          </a:p>
        </p:txBody>
      </p:sp>
      <p:sp>
        <p:nvSpPr>
          <p:cNvPr id="3" name="Content Placeholder 2"/>
          <p:cNvSpPr>
            <a:spLocks noGrp="1"/>
          </p:cNvSpPr>
          <p:nvPr>
            <p:ph idx="1"/>
          </p:nvPr>
        </p:nvSpPr>
        <p:spPr>
          <a:xfrm>
            <a:off x="7201387" y="3888352"/>
            <a:ext cx="3943196" cy="988970"/>
          </a:xfrm>
        </p:spPr>
        <p:txBody>
          <a:bodyPr>
            <a:normAutofit/>
          </a:bodyPr>
          <a:lstStyle/>
          <a:p>
            <a:pPr marL="457200" indent="-457200">
              <a:lnSpc>
                <a:spcPct val="100000"/>
              </a:lnSpc>
              <a:buFont typeface="+mj-lt"/>
              <a:buAutoNum type="arabicPeriod"/>
            </a:pPr>
            <a:r>
              <a:rPr lang="en-US" sz="1400" dirty="0" err="1"/>
              <a:t>Đỉnh</a:t>
            </a:r>
            <a:r>
              <a:rPr lang="en-US" sz="1400" dirty="0"/>
              <a:t> b, c </a:t>
            </a:r>
            <a:r>
              <a:rPr lang="en-US" sz="1400" dirty="0" err="1"/>
              <a:t>liền</a:t>
            </a:r>
            <a:r>
              <a:rPr lang="en-US" sz="1400" dirty="0"/>
              <a:t> </a:t>
            </a:r>
            <a:r>
              <a:rPr lang="en-US" sz="1400" dirty="0" err="1"/>
              <a:t>kề</a:t>
            </a:r>
            <a:r>
              <a:rPr lang="en-US" sz="1400" dirty="0"/>
              <a:t> (</a:t>
            </a:r>
            <a:r>
              <a:rPr lang="en-US" sz="1400" dirty="0" err="1"/>
              <a:t>láng</a:t>
            </a:r>
            <a:r>
              <a:rPr lang="en-US" sz="1400" dirty="0"/>
              <a:t> </a:t>
            </a:r>
            <a:r>
              <a:rPr lang="en-US" sz="1400" dirty="0" err="1"/>
              <a:t>giềng</a:t>
            </a:r>
            <a:r>
              <a:rPr lang="en-US" sz="1400" dirty="0"/>
              <a:t>) </a:t>
            </a:r>
            <a:r>
              <a:rPr lang="en-US" sz="1400" dirty="0" err="1"/>
              <a:t>trong</a:t>
            </a:r>
            <a:r>
              <a:rPr lang="en-US" sz="1400" dirty="0"/>
              <a:t> </a:t>
            </a:r>
            <a:r>
              <a:rPr lang="en-US" sz="1400" dirty="0" err="1"/>
              <a:t>cả</a:t>
            </a:r>
            <a:r>
              <a:rPr lang="en-US" sz="1400" dirty="0"/>
              <a:t> 2 </a:t>
            </a:r>
            <a:r>
              <a:rPr lang="en-US" sz="1400" dirty="0" err="1"/>
              <a:t>đồ</a:t>
            </a:r>
            <a:r>
              <a:rPr lang="en-US" sz="1400" dirty="0"/>
              <a:t> </a:t>
            </a:r>
            <a:r>
              <a:rPr lang="en-US" sz="1400" dirty="0" err="1"/>
              <a:t>thị</a:t>
            </a:r>
            <a:r>
              <a:rPr lang="en-US" sz="1400" dirty="0"/>
              <a:t>.</a:t>
            </a:r>
          </a:p>
          <a:p>
            <a:pPr marL="457200" indent="-457200">
              <a:lnSpc>
                <a:spcPct val="100000"/>
              </a:lnSpc>
              <a:buFont typeface="+mj-lt"/>
              <a:buAutoNum type="arabicPeriod"/>
            </a:pPr>
            <a:r>
              <a:rPr lang="en-US" sz="1400" dirty="0" err="1"/>
              <a:t>Đỉnh</a:t>
            </a:r>
            <a:r>
              <a:rPr lang="en-US" sz="1400" dirty="0"/>
              <a:t> c, d </a:t>
            </a:r>
            <a:r>
              <a:rPr lang="en-US" sz="1400" dirty="0" err="1"/>
              <a:t>liền</a:t>
            </a:r>
            <a:r>
              <a:rPr lang="en-US" sz="1400" dirty="0"/>
              <a:t> </a:t>
            </a:r>
            <a:r>
              <a:rPr lang="en-US" sz="1400" dirty="0" err="1"/>
              <a:t>kề</a:t>
            </a:r>
            <a:r>
              <a:rPr lang="en-US" sz="1400" dirty="0"/>
              <a:t> (</a:t>
            </a:r>
            <a:r>
              <a:rPr lang="en-US" sz="1400" dirty="0" err="1"/>
              <a:t>láng</a:t>
            </a:r>
            <a:r>
              <a:rPr lang="en-US" sz="1400" dirty="0"/>
              <a:t> </a:t>
            </a:r>
            <a:r>
              <a:rPr lang="en-US" sz="1400" dirty="0" err="1"/>
              <a:t>giềng</a:t>
            </a:r>
            <a:r>
              <a:rPr lang="en-US" sz="1400" dirty="0"/>
              <a:t>)?</a:t>
            </a:r>
          </a:p>
          <a:p>
            <a:pPr marL="457200" indent="-457200">
              <a:lnSpc>
                <a:spcPct val="100000"/>
              </a:lnSpc>
              <a:buFont typeface="+mj-lt"/>
              <a:buAutoNum type="arabicPeriod"/>
            </a:pPr>
            <a:r>
              <a:rPr lang="en-US" sz="1400" dirty="0" err="1"/>
              <a:t>Bậc</a:t>
            </a:r>
            <a:r>
              <a:rPr lang="en-US" sz="1400" dirty="0"/>
              <a:t> </a:t>
            </a:r>
            <a:r>
              <a:rPr lang="en-US" sz="1400" dirty="0" err="1"/>
              <a:t>của</a:t>
            </a:r>
            <a:r>
              <a:rPr lang="en-US" sz="1400" dirty="0"/>
              <a:t> </a:t>
            </a:r>
            <a:r>
              <a:rPr lang="en-US" sz="1400" dirty="0" err="1"/>
              <a:t>các</a:t>
            </a:r>
            <a:r>
              <a:rPr lang="en-US" sz="1400" dirty="0"/>
              <a:t> </a:t>
            </a:r>
            <a:r>
              <a:rPr lang="en-US" sz="1400" dirty="0" err="1"/>
              <a:t>đỉnh</a:t>
            </a:r>
            <a:r>
              <a:rPr lang="en-US" sz="1400" dirty="0"/>
              <a:t>?</a:t>
            </a:r>
          </a:p>
        </p:txBody>
      </p:sp>
      <p:pic>
        <p:nvPicPr>
          <p:cNvPr id="5" name="Picture 4"/>
          <p:cNvPicPr>
            <a:picLocks noChangeAspect="1"/>
          </p:cNvPicPr>
          <p:nvPr/>
        </p:nvPicPr>
        <p:blipFill>
          <a:blip r:embed="rId3"/>
          <a:stretch>
            <a:fillRect/>
          </a:stretch>
        </p:blipFill>
        <p:spPr>
          <a:xfrm>
            <a:off x="1191966" y="2965593"/>
            <a:ext cx="5168593" cy="1705634"/>
          </a:xfrm>
          <a:prstGeom prst="rect">
            <a:avLst/>
          </a:prstGeom>
        </p:spPr>
      </p:pic>
      <p:pic>
        <p:nvPicPr>
          <p:cNvPr id="6" name="Picture 5"/>
          <p:cNvPicPr>
            <a:picLocks noChangeAspect="1"/>
          </p:cNvPicPr>
          <p:nvPr/>
        </p:nvPicPr>
        <p:blipFill>
          <a:blip r:embed="rId4"/>
          <a:stretch>
            <a:fillRect/>
          </a:stretch>
        </p:blipFill>
        <p:spPr>
          <a:xfrm>
            <a:off x="6727697" y="2305365"/>
            <a:ext cx="4890576" cy="1320455"/>
          </a:xfrm>
          <a:prstGeom prst="rect">
            <a:avLst/>
          </a:prstGeom>
        </p:spPr>
      </p:pic>
    </p:spTree>
    <p:extLst>
      <p:ext uri="{BB962C8B-B14F-4D97-AF65-F5344CB8AC3E}">
        <p14:creationId xmlns:p14="http://schemas.microsoft.com/office/powerpoint/2010/main" val="134606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9" name="Rectangle 18">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8" name="Picture 7"/>
          <p:cNvPicPr>
            <a:picLocks noChangeAspect="1"/>
          </p:cNvPicPr>
          <p:nvPr/>
        </p:nvPicPr>
        <p:blipFill>
          <a:blip r:embed="rId3"/>
          <a:stretch>
            <a:fillRect/>
          </a:stretch>
        </p:blipFill>
        <p:spPr>
          <a:xfrm>
            <a:off x="1219923" y="2965593"/>
            <a:ext cx="6928690" cy="1177876"/>
          </a:xfrm>
          <a:prstGeom prst="rect">
            <a:avLst/>
          </a:prstGeom>
        </p:spPr>
      </p:pic>
      <p:sp>
        <p:nvSpPr>
          <p:cNvPr id="3" name="Content Placeholder 2"/>
          <p:cNvSpPr>
            <a:spLocks noGrp="1"/>
          </p:cNvSpPr>
          <p:nvPr>
            <p:ph idx="1"/>
          </p:nvPr>
        </p:nvSpPr>
        <p:spPr>
          <a:xfrm>
            <a:off x="6748101" y="4044584"/>
            <a:ext cx="4589328" cy="2167074"/>
          </a:xfrm>
        </p:spPr>
        <p:txBody>
          <a:bodyPr>
            <a:normAutofit/>
          </a:bodyPr>
          <a:lstStyle/>
          <a:p>
            <a:pPr marL="0" indent="0">
              <a:buNone/>
            </a:pPr>
            <a:endParaRPr lang="en-US" sz="1400" dirty="0"/>
          </a:p>
          <a:p>
            <a:pPr marL="514350" indent="-514350">
              <a:buAutoNum type="arabicParenR"/>
            </a:pPr>
            <a:r>
              <a:rPr lang="en-US" sz="1400" dirty="0" err="1"/>
              <a:t>Có</a:t>
            </a:r>
            <a:r>
              <a:rPr lang="en-US" sz="1400" dirty="0"/>
              <a:t> bao </a:t>
            </a:r>
            <a:r>
              <a:rPr lang="en-US" sz="1400" dirty="0" err="1"/>
              <a:t>nhiêu</a:t>
            </a:r>
            <a:r>
              <a:rPr lang="en-US" sz="1400" dirty="0"/>
              <a:t> </a:t>
            </a:r>
            <a:r>
              <a:rPr lang="en-US" sz="1400" dirty="0" err="1"/>
              <a:t>cạnh</a:t>
            </a:r>
            <a:r>
              <a:rPr lang="en-US" sz="1400" dirty="0"/>
              <a:t> </a:t>
            </a:r>
            <a:r>
              <a:rPr lang="en-US" sz="1400" dirty="0" err="1"/>
              <a:t>trong</a:t>
            </a:r>
            <a:r>
              <a:rPr lang="en-US" sz="1400" dirty="0"/>
              <a:t> </a:t>
            </a:r>
            <a:r>
              <a:rPr lang="en-US" sz="1400" dirty="0" err="1"/>
              <a:t>đồ</a:t>
            </a:r>
            <a:r>
              <a:rPr lang="en-US" sz="1400" dirty="0"/>
              <a:t> </a:t>
            </a:r>
            <a:r>
              <a:rPr lang="en-US" sz="1400" dirty="0" err="1"/>
              <a:t>thị</a:t>
            </a:r>
            <a:r>
              <a:rPr lang="en-US" sz="1400" dirty="0"/>
              <a:t> </a:t>
            </a:r>
            <a:r>
              <a:rPr lang="en-US" sz="1400" dirty="0" err="1"/>
              <a:t>đơn</a:t>
            </a:r>
            <a:r>
              <a:rPr lang="en-US" sz="1400" dirty="0"/>
              <a:t> </a:t>
            </a:r>
            <a:r>
              <a:rPr lang="en-US" sz="1400" dirty="0" err="1"/>
              <a:t>có</a:t>
            </a:r>
            <a:r>
              <a:rPr lang="en-US" sz="1400" dirty="0"/>
              <a:t> 10 </a:t>
            </a:r>
            <a:r>
              <a:rPr lang="en-US" sz="1400" dirty="0" err="1"/>
              <a:t>đỉnh</a:t>
            </a:r>
            <a:r>
              <a:rPr lang="en-US" sz="1400" dirty="0"/>
              <a:t>, </a:t>
            </a:r>
            <a:r>
              <a:rPr lang="en-US" sz="1400" dirty="0" err="1"/>
              <a:t>mỗi</a:t>
            </a:r>
            <a:r>
              <a:rPr lang="en-US" sz="1400" dirty="0"/>
              <a:t> </a:t>
            </a:r>
            <a:r>
              <a:rPr lang="en-US" sz="1400" dirty="0" err="1"/>
              <a:t>đỉnh</a:t>
            </a:r>
            <a:r>
              <a:rPr lang="en-US" sz="1400" dirty="0"/>
              <a:t> </a:t>
            </a:r>
            <a:r>
              <a:rPr lang="en-US" sz="1400" dirty="0" err="1"/>
              <a:t>có</a:t>
            </a:r>
            <a:r>
              <a:rPr lang="en-US" sz="1400" dirty="0"/>
              <a:t> </a:t>
            </a:r>
            <a:r>
              <a:rPr lang="en-US" sz="1400" dirty="0" err="1"/>
              <a:t>bậc</a:t>
            </a:r>
            <a:r>
              <a:rPr lang="en-US" sz="1400" dirty="0"/>
              <a:t> </a:t>
            </a:r>
            <a:r>
              <a:rPr lang="en-US" sz="1400" dirty="0" err="1"/>
              <a:t>bằng</a:t>
            </a:r>
            <a:r>
              <a:rPr lang="en-US" sz="1400" dirty="0"/>
              <a:t> 5?</a:t>
            </a:r>
          </a:p>
          <a:p>
            <a:pPr marL="514350" indent="-514350">
              <a:buFont typeface="Arial" panose="020B0604020202020204" pitchFamily="34" charset="0"/>
              <a:buAutoNum type="arabicParenR"/>
            </a:pPr>
            <a:r>
              <a:rPr lang="en-US" sz="1400" dirty="0" err="1"/>
              <a:t>Có</a:t>
            </a:r>
            <a:r>
              <a:rPr lang="en-US" sz="1400" dirty="0"/>
              <a:t> bao </a:t>
            </a:r>
            <a:r>
              <a:rPr lang="en-US" sz="1400" dirty="0" err="1"/>
              <a:t>nhiêu</a:t>
            </a:r>
            <a:r>
              <a:rPr lang="en-US" sz="1400" dirty="0"/>
              <a:t> </a:t>
            </a:r>
            <a:r>
              <a:rPr lang="en-US" sz="1400" dirty="0" err="1"/>
              <a:t>cạnh</a:t>
            </a:r>
            <a:r>
              <a:rPr lang="en-US" sz="1400" dirty="0"/>
              <a:t> </a:t>
            </a:r>
            <a:r>
              <a:rPr lang="en-US" sz="1400" dirty="0" err="1"/>
              <a:t>trong</a:t>
            </a:r>
            <a:r>
              <a:rPr lang="en-US" sz="1400" dirty="0"/>
              <a:t> </a:t>
            </a:r>
            <a:r>
              <a:rPr lang="en-US" sz="1400" dirty="0" err="1"/>
              <a:t>đồ</a:t>
            </a:r>
            <a:r>
              <a:rPr lang="en-US" sz="1400" dirty="0"/>
              <a:t> </a:t>
            </a:r>
            <a:r>
              <a:rPr lang="en-US" sz="1400" dirty="0" err="1"/>
              <a:t>thị</a:t>
            </a:r>
            <a:r>
              <a:rPr lang="en-US" sz="1400" dirty="0"/>
              <a:t> </a:t>
            </a:r>
            <a:r>
              <a:rPr lang="en-US" sz="1400" dirty="0" err="1"/>
              <a:t>đơn</a:t>
            </a:r>
            <a:r>
              <a:rPr lang="en-US" sz="1400" dirty="0"/>
              <a:t> </a:t>
            </a:r>
            <a:r>
              <a:rPr lang="en-US" sz="1400" dirty="0" err="1"/>
              <a:t>có</a:t>
            </a:r>
            <a:r>
              <a:rPr lang="en-US" sz="1400" dirty="0"/>
              <a:t> 99 </a:t>
            </a:r>
            <a:r>
              <a:rPr lang="en-US" sz="1400" dirty="0" err="1"/>
              <a:t>đỉnh</a:t>
            </a:r>
            <a:r>
              <a:rPr lang="en-US" sz="1400" dirty="0"/>
              <a:t>, </a:t>
            </a:r>
            <a:r>
              <a:rPr lang="en-US" sz="1400" dirty="0" err="1"/>
              <a:t>mỗi</a:t>
            </a:r>
            <a:r>
              <a:rPr lang="en-US" sz="1400" dirty="0"/>
              <a:t> </a:t>
            </a:r>
            <a:r>
              <a:rPr lang="en-US" sz="1400" dirty="0" err="1"/>
              <a:t>đỉnh</a:t>
            </a:r>
            <a:r>
              <a:rPr lang="en-US" sz="1400" dirty="0"/>
              <a:t> </a:t>
            </a:r>
            <a:r>
              <a:rPr lang="en-US" sz="1400" dirty="0" err="1"/>
              <a:t>có</a:t>
            </a:r>
            <a:r>
              <a:rPr lang="en-US" sz="1400" dirty="0"/>
              <a:t> </a:t>
            </a:r>
            <a:r>
              <a:rPr lang="en-US" sz="1400" dirty="0" err="1"/>
              <a:t>bậc</a:t>
            </a:r>
            <a:r>
              <a:rPr lang="en-US" sz="1400" dirty="0"/>
              <a:t> </a:t>
            </a:r>
            <a:r>
              <a:rPr lang="en-US" sz="1400" dirty="0" err="1"/>
              <a:t>bằng</a:t>
            </a:r>
            <a:r>
              <a:rPr lang="en-US" sz="1400" dirty="0"/>
              <a:t> 5?</a:t>
            </a:r>
          </a:p>
          <a:p>
            <a:pPr marL="0" indent="0">
              <a:buNone/>
            </a:pPr>
            <a:endParaRPr lang="en-US" sz="1400" b="1" dirty="0">
              <a:sym typeface="Wingdings" panose="05000000000000000000" pitchFamily="2" charset="2"/>
            </a:endParaRPr>
          </a:p>
          <a:p>
            <a:pPr marL="0" indent="0">
              <a:buNone/>
            </a:pPr>
            <a:r>
              <a:rPr lang="en-US" sz="1400" b="1" dirty="0">
                <a:sym typeface="Wingdings" panose="05000000000000000000" pitchFamily="2" charset="2"/>
              </a:rPr>
              <a:t> </a:t>
            </a:r>
            <a:r>
              <a:rPr lang="en-US" sz="1400" b="1" dirty="0" err="1">
                <a:sym typeface="Wingdings" panose="05000000000000000000" pitchFamily="2" charset="2"/>
              </a:rPr>
              <a:t>Định</a:t>
            </a:r>
            <a:r>
              <a:rPr lang="en-US" sz="1400" b="1" dirty="0">
                <a:sym typeface="Wingdings" panose="05000000000000000000" pitchFamily="2" charset="2"/>
              </a:rPr>
              <a:t> </a:t>
            </a:r>
            <a:r>
              <a:rPr lang="en-US" sz="1400" b="1" dirty="0" err="1">
                <a:sym typeface="Wingdings" panose="05000000000000000000" pitchFamily="2" charset="2"/>
              </a:rPr>
              <a:t>lý</a:t>
            </a:r>
            <a:r>
              <a:rPr lang="en-US" sz="1400" b="1" dirty="0">
                <a:sym typeface="Wingdings" panose="05000000000000000000" pitchFamily="2" charset="2"/>
              </a:rPr>
              <a:t> 2: </a:t>
            </a:r>
            <a:r>
              <a:rPr lang="en-US" sz="1400" b="1" dirty="0" err="1">
                <a:sym typeface="Wingdings" panose="05000000000000000000" pitchFamily="2" charset="2"/>
              </a:rPr>
              <a:t>Đồ</a:t>
            </a:r>
            <a:r>
              <a:rPr lang="en-US" sz="1400" b="1" dirty="0">
                <a:sym typeface="Wingdings" panose="05000000000000000000" pitchFamily="2" charset="2"/>
              </a:rPr>
              <a:t> </a:t>
            </a:r>
            <a:r>
              <a:rPr lang="en-US" sz="1400" b="1" dirty="0" err="1">
                <a:sym typeface="Wingdings" panose="05000000000000000000" pitchFamily="2" charset="2"/>
              </a:rPr>
              <a:t>thị</a:t>
            </a:r>
            <a:r>
              <a:rPr lang="en-US" sz="1400" b="1" dirty="0">
                <a:sym typeface="Wingdings" panose="05000000000000000000" pitchFamily="2" charset="2"/>
              </a:rPr>
              <a:t> </a:t>
            </a:r>
            <a:r>
              <a:rPr lang="en-US" sz="1400" b="1" dirty="0" err="1">
                <a:sym typeface="Wingdings" panose="05000000000000000000" pitchFamily="2" charset="2"/>
              </a:rPr>
              <a:t>đơn</a:t>
            </a:r>
            <a:r>
              <a:rPr lang="en-US" sz="1400" b="1" dirty="0">
                <a:sym typeface="Wingdings" panose="05000000000000000000" pitchFamily="2" charset="2"/>
              </a:rPr>
              <a:t> </a:t>
            </a:r>
            <a:r>
              <a:rPr lang="en-US" sz="1400" b="1" dirty="0" err="1">
                <a:sym typeface="Wingdings" panose="05000000000000000000" pitchFamily="2" charset="2"/>
              </a:rPr>
              <a:t>có</a:t>
            </a:r>
            <a:r>
              <a:rPr lang="en-US" sz="1400" b="1" dirty="0">
                <a:sym typeface="Wingdings" panose="05000000000000000000" pitchFamily="2" charset="2"/>
              </a:rPr>
              <a:t> </a:t>
            </a:r>
            <a:r>
              <a:rPr lang="en-US" sz="1400" b="1" dirty="0" err="1">
                <a:sym typeface="Wingdings" panose="05000000000000000000" pitchFamily="2" charset="2"/>
              </a:rPr>
              <a:t>một</a:t>
            </a:r>
            <a:r>
              <a:rPr lang="en-US" sz="1400" b="1" dirty="0">
                <a:sym typeface="Wingdings" panose="05000000000000000000" pitchFamily="2" charset="2"/>
              </a:rPr>
              <a:t> </a:t>
            </a:r>
            <a:r>
              <a:rPr lang="en-US" sz="1400" b="1" dirty="0" err="1">
                <a:sym typeface="Wingdings" panose="05000000000000000000" pitchFamily="2" charset="2"/>
              </a:rPr>
              <a:t>số</a:t>
            </a:r>
            <a:r>
              <a:rPr lang="en-US" sz="1400" b="1" dirty="0">
                <a:sym typeface="Wingdings" panose="05000000000000000000" pitchFamily="2" charset="2"/>
              </a:rPr>
              <a:t> </a:t>
            </a:r>
            <a:r>
              <a:rPr lang="en-US" sz="1400" b="1" dirty="0" err="1">
                <a:sym typeface="Wingdings" panose="05000000000000000000" pitchFamily="2" charset="2"/>
              </a:rPr>
              <a:t>chẵn</a:t>
            </a:r>
            <a:r>
              <a:rPr lang="en-US" sz="1400" b="1" dirty="0">
                <a:sym typeface="Wingdings" panose="05000000000000000000" pitchFamily="2" charset="2"/>
              </a:rPr>
              <a:t> </a:t>
            </a:r>
            <a:r>
              <a:rPr lang="en-US" sz="1400" b="1" dirty="0" err="1">
                <a:sym typeface="Wingdings" panose="05000000000000000000" pitchFamily="2" charset="2"/>
              </a:rPr>
              <a:t>các</a:t>
            </a:r>
            <a:r>
              <a:rPr lang="en-US" sz="1400" b="1" dirty="0">
                <a:sym typeface="Wingdings" panose="05000000000000000000" pitchFamily="2" charset="2"/>
              </a:rPr>
              <a:t> </a:t>
            </a:r>
            <a:r>
              <a:rPr lang="en-US" sz="1400" b="1" dirty="0" err="1">
                <a:sym typeface="Wingdings" panose="05000000000000000000" pitchFamily="2" charset="2"/>
              </a:rPr>
              <a:t>đỉnh</a:t>
            </a:r>
            <a:r>
              <a:rPr lang="en-US" sz="1400" b="1" dirty="0">
                <a:sym typeface="Wingdings" panose="05000000000000000000" pitchFamily="2" charset="2"/>
              </a:rPr>
              <a:t> </a:t>
            </a:r>
            <a:r>
              <a:rPr lang="en-US" sz="1400" b="1" dirty="0" err="1">
                <a:sym typeface="Wingdings" panose="05000000000000000000" pitchFamily="2" charset="2"/>
              </a:rPr>
              <a:t>bậc</a:t>
            </a:r>
            <a:r>
              <a:rPr lang="en-US" sz="1400" b="1" dirty="0">
                <a:sym typeface="Wingdings" panose="05000000000000000000" pitchFamily="2" charset="2"/>
              </a:rPr>
              <a:t> </a:t>
            </a:r>
            <a:r>
              <a:rPr lang="en-US" sz="1400" b="1" dirty="0" err="1">
                <a:sym typeface="Wingdings" panose="05000000000000000000" pitchFamily="2" charset="2"/>
              </a:rPr>
              <a:t>lẻ</a:t>
            </a:r>
            <a:r>
              <a:rPr lang="en-US" sz="1400" b="1" dirty="0">
                <a:sym typeface="Wingdings" panose="05000000000000000000" pitchFamily="2" charset="2"/>
              </a:rPr>
              <a:t>.</a:t>
            </a:r>
            <a:endParaRPr lang="en-US" sz="1400" b="1" dirty="0"/>
          </a:p>
          <a:p>
            <a:pPr marL="514350" indent="-514350">
              <a:buAutoNum type="arabicParenR"/>
            </a:pPr>
            <a:endParaRPr lang="en-US" sz="1400" dirty="0"/>
          </a:p>
        </p:txBody>
      </p:sp>
      <p:sp>
        <p:nvSpPr>
          <p:cNvPr id="10" name="Title 1">
            <a:extLst>
              <a:ext uri="{FF2B5EF4-FFF2-40B4-BE49-F238E27FC236}">
                <a16:creationId xmlns:a16="http://schemas.microsoft.com/office/drawing/2014/main" id="{14758DCC-CC52-4976-A6C9-CABE8BBC7DE0}"/>
              </a:ext>
            </a:extLst>
          </p:cNvPr>
          <p:cNvSpPr txBox="1">
            <a:spLocks/>
          </p:cNvSpPr>
          <p:nvPr/>
        </p:nvSpPr>
        <p:spPr>
          <a:xfrm>
            <a:off x="1191966" y="900622"/>
            <a:ext cx="6271764" cy="18935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Các</a:t>
            </a:r>
            <a:r>
              <a:rPr lang="en-US" b="1" dirty="0"/>
              <a:t> </a:t>
            </a:r>
            <a:r>
              <a:rPr lang="en-US" b="1" dirty="0" err="1"/>
              <a:t>thuật</a:t>
            </a:r>
            <a:r>
              <a:rPr lang="en-US" b="1" dirty="0"/>
              <a:t> </a:t>
            </a:r>
            <a:r>
              <a:rPr lang="en-US" b="1" dirty="0" err="1"/>
              <a:t>ngữ</a:t>
            </a:r>
            <a:r>
              <a:rPr lang="en-US" b="1" dirty="0"/>
              <a:t> </a:t>
            </a:r>
            <a:r>
              <a:rPr lang="en-US" b="1" dirty="0" err="1"/>
              <a:t>về</a:t>
            </a:r>
            <a:r>
              <a:rPr lang="en-US" b="1" dirty="0"/>
              <a:t> </a:t>
            </a:r>
            <a:r>
              <a:rPr lang="en-US" b="1" dirty="0" err="1"/>
              <a:t>đồ</a:t>
            </a:r>
            <a:r>
              <a:rPr lang="en-US" b="1" dirty="0"/>
              <a:t> </a:t>
            </a:r>
            <a:r>
              <a:rPr lang="en-US" b="1" dirty="0" err="1"/>
              <a:t>thị</a:t>
            </a:r>
            <a:r>
              <a:rPr lang="en-US" b="1" dirty="0"/>
              <a:t> (2) – </a:t>
            </a:r>
            <a:r>
              <a:rPr lang="en-US" b="1" dirty="0" err="1">
                <a:solidFill>
                  <a:srgbClr val="0000FF"/>
                </a:solidFill>
              </a:rPr>
              <a:t>Bậc</a:t>
            </a:r>
            <a:r>
              <a:rPr lang="en-US" b="1" dirty="0">
                <a:solidFill>
                  <a:srgbClr val="0000FF"/>
                </a:solidFill>
              </a:rPr>
              <a:t> </a:t>
            </a:r>
            <a:r>
              <a:rPr lang="en-US" b="1" dirty="0" err="1">
                <a:solidFill>
                  <a:srgbClr val="0000FF"/>
                </a:solidFill>
              </a:rPr>
              <a:t>của</a:t>
            </a:r>
            <a:r>
              <a:rPr lang="en-US" b="1" dirty="0">
                <a:solidFill>
                  <a:srgbClr val="0000FF"/>
                </a:solidFill>
              </a:rPr>
              <a:t> </a:t>
            </a:r>
            <a:r>
              <a:rPr lang="en-US" b="1" dirty="0" err="1">
                <a:solidFill>
                  <a:srgbClr val="0000FF"/>
                </a:solidFill>
              </a:rPr>
              <a:t>đỉnh</a:t>
            </a:r>
            <a:endParaRPr lang="en-US" b="1" dirty="0">
              <a:solidFill>
                <a:srgbClr val="0000FF"/>
              </a:solidFill>
            </a:endParaRPr>
          </a:p>
        </p:txBody>
      </p:sp>
    </p:spTree>
    <p:extLst>
      <p:ext uri="{BB962C8B-B14F-4D97-AF65-F5344CB8AC3E}">
        <p14:creationId xmlns:p14="http://schemas.microsoft.com/office/powerpoint/2010/main" val="3199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5" name="Rectangle 2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2" name="Picture 11"/>
          <p:cNvPicPr>
            <a:picLocks noChangeAspect="1"/>
          </p:cNvPicPr>
          <p:nvPr/>
        </p:nvPicPr>
        <p:blipFill>
          <a:blip r:embed="rId3"/>
          <a:stretch>
            <a:fillRect/>
          </a:stretch>
        </p:blipFill>
        <p:spPr>
          <a:xfrm>
            <a:off x="7606045" y="2829815"/>
            <a:ext cx="3458952" cy="2240880"/>
          </a:xfrm>
          <a:prstGeom prst="rect">
            <a:avLst/>
          </a:prstGeom>
        </p:spPr>
      </p:pic>
      <p:pic>
        <p:nvPicPr>
          <p:cNvPr id="7" name="Content Placeholder 6"/>
          <p:cNvPicPr>
            <a:picLocks noChangeAspect="1"/>
          </p:cNvPicPr>
          <p:nvPr/>
        </p:nvPicPr>
        <p:blipFill>
          <a:blip r:embed="rId4"/>
          <a:stretch>
            <a:fillRect/>
          </a:stretch>
        </p:blipFill>
        <p:spPr>
          <a:xfrm>
            <a:off x="1253695" y="2923806"/>
            <a:ext cx="5888849" cy="2031652"/>
          </a:xfrm>
          <a:prstGeom prst="rect">
            <a:avLst/>
          </a:prstGeom>
        </p:spPr>
      </p:pic>
      <p:sp>
        <p:nvSpPr>
          <p:cNvPr id="15" name="Title 1">
            <a:extLst>
              <a:ext uri="{FF2B5EF4-FFF2-40B4-BE49-F238E27FC236}">
                <a16:creationId xmlns:a16="http://schemas.microsoft.com/office/drawing/2014/main" id="{328F315D-1CB4-49EF-B674-766F3564428D}"/>
              </a:ext>
            </a:extLst>
          </p:cNvPr>
          <p:cNvSpPr txBox="1">
            <a:spLocks/>
          </p:cNvSpPr>
          <p:nvPr/>
        </p:nvSpPr>
        <p:spPr>
          <a:xfrm>
            <a:off x="1191966" y="900622"/>
            <a:ext cx="6271764" cy="18935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Các</a:t>
            </a:r>
            <a:r>
              <a:rPr lang="en-US" b="1" dirty="0"/>
              <a:t> </a:t>
            </a:r>
            <a:r>
              <a:rPr lang="en-US" b="1" dirty="0" err="1"/>
              <a:t>thuật</a:t>
            </a:r>
            <a:r>
              <a:rPr lang="en-US" b="1" dirty="0"/>
              <a:t> </a:t>
            </a:r>
            <a:r>
              <a:rPr lang="en-US" b="1" dirty="0" err="1"/>
              <a:t>ngữ</a:t>
            </a:r>
            <a:r>
              <a:rPr lang="en-US" b="1" dirty="0"/>
              <a:t> </a:t>
            </a:r>
            <a:r>
              <a:rPr lang="en-US" b="1" dirty="0" err="1"/>
              <a:t>về</a:t>
            </a:r>
            <a:r>
              <a:rPr lang="en-US" b="1" dirty="0"/>
              <a:t> </a:t>
            </a:r>
            <a:r>
              <a:rPr lang="en-US" b="1" dirty="0" err="1"/>
              <a:t>đồ</a:t>
            </a:r>
            <a:r>
              <a:rPr lang="en-US" b="1" dirty="0"/>
              <a:t> </a:t>
            </a:r>
            <a:r>
              <a:rPr lang="en-US" b="1" dirty="0" err="1"/>
              <a:t>thị</a:t>
            </a:r>
            <a:r>
              <a:rPr lang="en-US" b="1" dirty="0"/>
              <a:t> (3) – </a:t>
            </a:r>
            <a:r>
              <a:rPr lang="en-US" b="1" dirty="0" err="1">
                <a:solidFill>
                  <a:srgbClr val="0000FF"/>
                </a:solidFill>
              </a:rPr>
              <a:t>Bậc</a:t>
            </a:r>
            <a:r>
              <a:rPr lang="en-US" b="1" dirty="0">
                <a:solidFill>
                  <a:srgbClr val="0000FF"/>
                </a:solidFill>
              </a:rPr>
              <a:t> </a:t>
            </a:r>
            <a:r>
              <a:rPr lang="en-US" b="1" dirty="0" err="1">
                <a:solidFill>
                  <a:srgbClr val="0000FF"/>
                </a:solidFill>
              </a:rPr>
              <a:t>của</a:t>
            </a:r>
            <a:r>
              <a:rPr lang="en-US" b="1" dirty="0">
                <a:solidFill>
                  <a:srgbClr val="0000FF"/>
                </a:solidFill>
              </a:rPr>
              <a:t> </a:t>
            </a:r>
            <a:r>
              <a:rPr lang="en-US" b="1" dirty="0" err="1">
                <a:solidFill>
                  <a:srgbClr val="0000FF"/>
                </a:solidFill>
              </a:rPr>
              <a:t>đỉnh</a:t>
            </a:r>
            <a:endParaRPr lang="en-US" b="1" dirty="0">
              <a:solidFill>
                <a:srgbClr val="0000FF"/>
              </a:solidFill>
            </a:endParaRPr>
          </a:p>
        </p:txBody>
      </p:sp>
    </p:spTree>
    <p:extLst>
      <p:ext uri="{BB962C8B-B14F-4D97-AF65-F5344CB8AC3E}">
        <p14:creationId xmlns:p14="http://schemas.microsoft.com/office/powerpoint/2010/main" val="81733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5100" b="1" dirty="0" err="1"/>
              <a:t>Các</a:t>
            </a:r>
            <a:r>
              <a:rPr lang="en-US" sz="5100" b="1" dirty="0"/>
              <a:t> </a:t>
            </a:r>
            <a:r>
              <a:rPr lang="en-US" sz="5100" b="1" dirty="0" err="1"/>
              <a:t>thuật</a:t>
            </a:r>
            <a:r>
              <a:rPr lang="en-US" sz="5100" b="1" dirty="0"/>
              <a:t> </a:t>
            </a:r>
            <a:r>
              <a:rPr lang="en-US" sz="5100" b="1" dirty="0" err="1"/>
              <a:t>ngữ</a:t>
            </a:r>
            <a:r>
              <a:rPr lang="en-US" sz="5100" b="1" dirty="0"/>
              <a:t> </a:t>
            </a:r>
            <a:r>
              <a:rPr lang="en-US" sz="5100" b="1" dirty="0" err="1"/>
              <a:t>về</a:t>
            </a:r>
            <a:r>
              <a:rPr lang="en-US" sz="5100" b="1" dirty="0"/>
              <a:t> </a:t>
            </a:r>
            <a:r>
              <a:rPr lang="en-US" sz="5100" b="1" dirty="0" err="1"/>
              <a:t>đồ</a:t>
            </a:r>
            <a:r>
              <a:rPr lang="en-US" sz="5100" b="1" dirty="0"/>
              <a:t> </a:t>
            </a:r>
            <a:r>
              <a:rPr lang="en-US" sz="5100" b="1" dirty="0" err="1"/>
              <a:t>thị</a:t>
            </a:r>
            <a:r>
              <a:rPr lang="en-US" sz="5100" b="1" dirty="0"/>
              <a:t> (4) – </a:t>
            </a:r>
            <a:r>
              <a:rPr lang="en-US" sz="5100" b="1" dirty="0" err="1">
                <a:solidFill>
                  <a:srgbClr val="0000FF"/>
                </a:solidFill>
              </a:rPr>
              <a:t>Bậc</a:t>
            </a:r>
            <a:r>
              <a:rPr lang="en-US" sz="5100" b="1" dirty="0">
                <a:solidFill>
                  <a:srgbClr val="0000FF"/>
                </a:solidFill>
              </a:rPr>
              <a:t> </a:t>
            </a:r>
            <a:r>
              <a:rPr lang="en-US" sz="5100" b="1" dirty="0" err="1">
                <a:solidFill>
                  <a:srgbClr val="0000FF"/>
                </a:solidFill>
              </a:rPr>
              <a:t>vào</a:t>
            </a:r>
            <a:r>
              <a:rPr lang="en-US" sz="5100" b="1" dirty="0">
                <a:solidFill>
                  <a:srgbClr val="0000FF"/>
                </a:solidFill>
              </a:rPr>
              <a:t> ra</a:t>
            </a:r>
          </a:p>
        </p:txBody>
      </p:sp>
      <p:sp>
        <p:nvSpPr>
          <p:cNvPr id="18"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128350" y="2692786"/>
            <a:ext cx="3758184" cy="2434737"/>
          </a:xfrm>
          <a:prstGeom prst="rect">
            <a:avLst/>
          </a:prstGeom>
        </p:spPr>
      </p:pic>
      <p:pic>
        <p:nvPicPr>
          <p:cNvPr id="9" name="Picture 8"/>
          <p:cNvPicPr>
            <a:picLocks noChangeAspect="1"/>
          </p:cNvPicPr>
          <p:nvPr/>
        </p:nvPicPr>
        <p:blipFill>
          <a:blip r:embed="rId3"/>
          <a:stretch>
            <a:fillRect/>
          </a:stretch>
        </p:blipFill>
        <p:spPr>
          <a:xfrm>
            <a:off x="5439341" y="2510462"/>
            <a:ext cx="4158947" cy="1809141"/>
          </a:xfrm>
          <a:prstGeom prst="rect">
            <a:avLst/>
          </a:prstGeom>
        </p:spPr>
      </p:pic>
      <p:pic>
        <p:nvPicPr>
          <p:cNvPr id="11" name="Picture 10"/>
          <p:cNvPicPr>
            <a:picLocks noChangeAspect="1"/>
          </p:cNvPicPr>
          <p:nvPr/>
        </p:nvPicPr>
        <p:blipFill>
          <a:blip r:embed="rId4"/>
          <a:stretch>
            <a:fillRect/>
          </a:stretch>
        </p:blipFill>
        <p:spPr>
          <a:xfrm>
            <a:off x="5405827" y="4720266"/>
            <a:ext cx="6226508" cy="918408"/>
          </a:xfrm>
          <a:prstGeom prst="rect">
            <a:avLst/>
          </a:prstGeom>
        </p:spPr>
      </p:pic>
    </p:spTree>
    <p:extLst>
      <p:ext uri="{BB962C8B-B14F-4D97-AF65-F5344CB8AC3E}">
        <p14:creationId xmlns:p14="http://schemas.microsoft.com/office/powerpoint/2010/main" val="218307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5" y="640080"/>
            <a:ext cx="7578999" cy="1481328"/>
          </a:xfrm>
        </p:spPr>
        <p:txBody>
          <a:bodyPr anchor="b">
            <a:noAutofit/>
          </a:bodyPr>
          <a:lstStyle/>
          <a:p>
            <a:r>
              <a:rPr lang="en-US" sz="5100" b="1" dirty="0" err="1"/>
              <a:t>Các</a:t>
            </a:r>
            <a:r>
              <a:rPr lang="en-US" sz="5100" b="1" dirty="0"/>
              <a:t> </a:t>
            </a:r>
            <a:r>
              <a:rPr lang="en-US" sz="5100" b="1" dirty="0" err="1"/>
              <a:t>thuật</a:t>
            </a:r>
            <a:r>
              <a:rPr lang="en-US" sz="5100" b="1" dirty="0"/>
              <a:t> </a:t>
            </a:r>
            <a:r>
              <a:rPr lang="en-US" sz="5100" b="1" dirty="0" err="1"/>
              <a:t>ngữ</a:t>
            </a:r>
            <a:r>
              <a:rPr lang="en-US" sz="5100" b="1" dirty="0"/>
              <a:t> </a:t>
            </a:r>
            <a:r>
              <a:rPr lang="en-US" sz="5100" b="1" dirty="0" err="1"/>
              <a:t>về</a:t>
            </a:r>
            <a:r>
              <a:rPr lang="en-US" sz="5100" b="1" dirty="0"/>
              <a:t> </a:t>
            </a:r>
            <a:r>
              <a:rPr lang="en-US" sz="5100" b="1" dirty="0" err="1"/>
              <a:t>đồ</a:t>
            </a:r>
            <a:r>
              <a:rPr lang="en-US" sz="5100" b="1" dirty="0"/>
              <a:t> </a:t>
            </a:r>
            <a:r>
              <a:rPr lang="en-US" sz="5100" b="1" dirty="0" err="1"/>
              <a:t>thị</a:t>
            </a:r>
            <a:r>
              <a:rPr lang="en-US" sz="5100" b="1" dirty="0"/>
              <a:t> (5) </a:t>
            </a:r>
            <a:br>
              <a:rPr lang="en-US" sz="5100" b="1" dirty="0"/>
            </a:br>
            <a:r>
              <a:rPr lang="en-US" sz="5100" b="1" dirty="0"/>
              <a:t>– </a:t>
            </a:r>
            <a:r>
              <a:rPr lang="en-US" sz="5100" b="1" dirty="0" err="1">
                <a:solidFill>
                  <a:srgbClr val="0000FF"/>
                </a:solidFill>
              </a:rPr>
              <a:t>Đồ</a:t>
            </a:r>
            <a:r>
              <a:rPr lang="en-US" sz="5100" b="1" dirty="0">
                <a:solidFill>
                  <a:srgbClr val="0000FF"/>
                </a:solidFill>
              </a:rPr>
              <a:t> </a:t>
            </a:r>
            <a:r>
              <a:rPr lang="en-US" sz="5100" b="1" dirty="0" err="1">
                <a:solidFill>
                  <a:srgbClr val="0000FF"/>
                </a:solidFill>
              </a:rPr>
              <a:t>thị</a:t>
            </a:r>
            <a:r>
              <a:rPr lang="en-US" sz="5100" b="1" dirty="0">
                <a:solidFill>
                  <a:srgbClr val="0000FF"/>
                </a:solidFill>
              </a:rPr>
              <a:t> </a:t>
            </a:r>
            <a:r>
              <a:rPr lang="en-US" sz="5100" b="1" dirty="0" err="1">
                <a:solidFill>
                  <a:srgbClr val="0000FF"/>
                </a:solidFill>
              </a:rPr>
              <a:t>đầy</a:t>
            </a:r>
            <a:r>
              <a:rPr lang="en-US" sz="5100" b="1" dirty="0">
                <a:solidFill>
                  <a:srgbClr val="0000FF"/>
                </a:solidFill>
              </a:rPr>
              <a:t> </a:t>
            </a:r>
            <a:r>
              <a:rPr lang="en-US" sz="5100" b="1" dirty="0" err="1">
                <a:solidFill>
                  <a:srgbClr val="0000FF"/>
                </a:solidFill>
              </a:rPr>
              <a:t>đủ</a:t>
            </a:r>
            <a:endParaRPr lang="en-US" sz="5100" b="1" dirty="0">
              <a:solidFill>
                <a:srgbClr val="0000FF"/>
              </a:solidFill>
            </a:endParaRPr>
          </a:p>
        </p:txBody>
      </p:sp>
      <p:sp>
        <p:nvSpPr>
          <p:cNvPr id="2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630936" y="2660904"/>
                <a:ext cx="4818888" cy="3547872"/>
              </a:xfrm>
            </p:spPr>
            <p:txBody>
              <a:bodyPr anchor="t">
                <a:normAutofit/>
              </a:bodyPr>
              <a:lstStyle/>
              <a:p>
                <a:pPr marL="0" indent="0">
                  <a:buNone/>
                </a:pPr>
                <a:r>
                  <a:rPr lang="en-US" sz="2200"/>
                  <a:t>Đồ thị đầy đủ </a:t>
                </a:r>
                <a14:m>
                  <m:oMath xmlns:m="http://schemas.openxmlformats.org/officeDocument/2006/math">
                    <m:r>
                      <a:rPr lang="en-US" sz="2200" b="0" i="1">
                        <a:latin typeface="Cambria Math" panose="02040503050406030204" pitchFamily="18" charset="0"/>
                      </a:rPr>
                      <m:t>𝑛</m:t>
                    </m:r>
                  </m:oMath>
                </a14:m>
                <a:r>
                  <a:rPr lang="en-US" sz="2200"/>
                  <a:t> đỉnh, ký hiệu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𝐾</m:t>
                        </m:r>
                      </m:e>
                      <m:sub>
                        <m:r>
                          <a:rPr lang="en-US" sz="2200" b="0" i="1">
                            <a:latin typeface="Cambria Math" panose="02040503050406030204" pitchFamily="18" charset="0"/>
                          </a:rPr>
                          <m:t>𝑛</m:t>
                        </m:r>
                      </m:sub>
                    </m:sSub>
                  </m:oMath>
                </a14:m>
                <a:r>
                  <a:rPr lang="en-US" sz="2200"/>
                  <a:t> là một đơn đồ thị mà mỗi cặp đỉnh phân biệt đều có cạnh nối.</a:t>
                </a:r>
              </a:p>
            </p:txBody>
          </p:sp>
        </mc:Choice>
        <mc:Fallback>
          <p:sp>
            <p:nvSpPr>
              <p:cNvPr id="6" name="Content Placeholder 2"/>
              <p:cNvSpPr>
                <a:spLocks noGrp="1" noRot="1" noChangeAspect="1" noMove="1" noResize="1" noEditPoints="1" noAdjustHandles="1" noChangeArrowheads="1" noChangeShapeType="1" noTextEdit="1"/>
              </p:cNvSpPr>
              <p:nvPr>
                <p:ph idx="1"/>
              </p:nvPr>
            </p:nvSpPr>
            <p:spPr>
              <a:xfrm>
                <a:off x="630936" y="2660904"/>
                <a:ext cx="4818888" cy="3547872"/>
              </a:xfrm>
              <a:blipFill>
                <a:blip r:embed="rId2"/>
                <a:stretch>
                  <a:fillRect l="-1646" t="-2062"/>
                </a:stretch>
              </a:blipFill>
            </p:spPr>
            <p:txBody>
              <a:bodyPr/>
              <a:lstStyle/>
              <a:p>
                <a:r>
                  <a:rPr lang="en-CA">
                    <a:noFill/>
                  </a:rPr>
                  <a:t> </a:t>
                </a:r>
              </a:p>
            </p:txBody>
          </p:sp>
        </mc:Fallback>
      </mc:AlternateContent>
      <p:pic>
        <p:nvPicPr>
          <p:cNvPr id="3" name="Picture 2"/>
          <p:cNvPicPr>
            <a:picLocks noChangeAspect="1"/>
          </p:cNvPicPr>
          <p:nvPr/>
        </p:nvPicPr>
        <p:blipFill>
          <a:blip r:embed="rId3"/>
          <a:stretch>
            <a:fillRect/>
          </a:stretch>
        </p:blipFill>
        <p:spPr>
          <a:xfrm>
            <a:off x="6099048" y="1729896"/>
            <a:ext cx="5458968" cy="3398207"/>
          </a:xfrm>
          <a:prstGeom prst="rect">
            <a:avLst/>
          </a:prstGeom>
        </p:spPr>
      </p:pic>
    </p:spTree>
    <p:extLst>
      <p:ext uri="{BB962C8B-B14F-4D97-AF65-F5344CB8AC3E}">
        <p14:creationId xmlns:p14="http://schemas.microsoft.com/office/powerpoint/2010/main" val="3653103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US" sz="4000" b="1">
                <a:solidFill>
                  <a:srgbClr val="FFFFFF"/>
                </a:solidFill>
              </a:rPr>
              <a:t>Đồ thị (8 tiết)</a:t>
            </a:r>
          </a:p>
        </p:txBody>
      </p:sp>
      <p:graphicFrame>
        <p:nvGraphicFramePr>
          <p:cNvPr id="5" name="Content Placeholder 2">
            <a:extLst>
              <a:ext uri="{FF2B5EF4-FFF2-40B4-BE49-F238E27FC236}">
                <a16:creationId xmlns:a16="http://schemas.microsoft.com/office/drawing/2014/main" id="{BE7C16B1-389C-4BCE-986E-5D25536ABB0F}"/>
              </a:ext>
            </a:extLst>
          </p:cNvPr>
          <p:cNvGraphicFramePr>
            <a:graphicFrameLocks noGrp="1"/>
          </p:cNvGraphicFramePr>
          <p:nvPr>
            <p:ph idx="1"/>
            <p:extLst>
              <p:ext uri="{D42A27DB-BD31-4B8C-83A1-F6EECF244321}">
                <p14:modId xmlns:p14="http://schemas.microsoft.com/office/powerpoint/2010/main" val="280777210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016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42503" y="638089"/>
            <a:ext cx="7015513" cy="1476801"/>
          </a:xfrm>
        </p:spPr>
        <p:txBody>
          <a:bodyPr anchor="b">
            <a:noAutofit/>
          </a:bodyPr>
          <a:lstStyle/>
          <a:p>
            <a:r>
              <a:rPr lang="en-US" sz="5100" b="1" dirty="0" err="1"/>
              <a:t>Các</a:t>
            </a:r>
            <a:r>
              <a:rPr lang="en-US" sz="5100" b="1" dirty="0"/>
              <a:t> </a:t>
            </a:r>
            <a:r>
              <a:rPr lang="en-US" sz="5100" b="1" dirty="0" err="1"/>
              <a:t>thuật</a:t>
            </a:r>
            <a:r>
              <a:rPr lang="en-US" sz="5100" b="1" dirty="0"/>
              <a:t> </a:t>
            </a:r>
            <a:r>
              <a:rPr lang="en-US" sz="5100" b="1" dirty="0" err="1"/>
              <a:t>ngữ</a:t>
            </a:r>
            <a:r>
              <a:rPr lang="en-US" sz="5100" b="1" dirty="0"/>
              <a:t> </a:t>
            </a:r>
            <a:r>
              <a:rPr lang="en-US" sz="5100" b="1" dirty="0" err="1"/>
              <a:t>về</a:t>
            </a:r>
            <a:r>
              <a:rPr lang="en-US" sz="5100" b="1" dirty="0"/>
              <a:t> </a:t>
            </a:r>
            <a:r>
              <a:rPr lang="en-US" sz="5100" b="1" dirty="0" err="1"/>
              <a:t>đồ</a:t>
            </a:r>
            <a:r>
              <a:rPr lang="en-US" sz="5100" b="1" dirty="0"/>
              <a:t> </a:t>
            </a:r>
            <a:r>
              <a:rPr lang="en-US" sz="5100" b="1" dirty="0" err="1"/>
              <a:t>thị</a:t>
            </a:r>
            <a:r>
              <a:rPr lang="en-US" sz="5100" b="1" dirty="0"/>
              <a:t> (6) </a:t>
            </a:r>
            <a:br>
              <a:rPr lang="en-US" sz="5100" b="1" dirty="0"/>
            </a:br>
            <a:r>
              <a:rPr lang="en-US" sz="5100" b="1" dirty="0"/>
              <a:t>– </a:t>
            </a:r>
            <a:r>
              <a:rPr lang="en-US" sz="5100" b="1" dirty="0" err="1">
                <a:solidFill>
                  <a:srgbClr val="0000FF"/>
                </a:solidFill>
              </a:rPr>
              <a:t>Đồ</a:t>
            </a:r>
            <a:r>
              <a:rPr lang="en-US" sz="5100" b="1" dirty="0">
                <a:solidFill>
                  <a:srgbClr val="0000FF"/>
                </a:solidFill>
              </a:rPr>
              <a:t> </a:t>
            </a:r>
            <a:r>
              <a:rPr lang="en-US" sz="5100" b="1" dirty="0" err="1">
                <a:solidFill>
                  <a:srgbClr val="0000FF"/>
                </a:solidFill>
              </a:rPr>
              <a:t>thị</a:t>
            </a:r>
            <a:r>
              <a:rPr lang="en-US" sz="5100" b="1" dirty="0">
                <a:solidFill>
                  <a:srgbClr val="0000FF"/>
                </a:solidFill>
              </a:rPr>
              <a:t> chu </a:t>
            </a:r>
            <a:r>
              <a:rPr lang="en-US" sz="5100" b="1" dirty="0" err="1">
                <a:solidFill>
                  <a:srgbClr val="0000FF"/>
                </a:solidFill>
              </a:rPr>
              <a:t>trình</a:t>
            </a:r>
            <a:r>
              <a:rPr lang="en-US" sz="5100" b="1" dirty="0">
                <a:solidFill>
                  <a:srgbClr val="0000FF"/>
                </a:solidFill>
              </a:rPr>
              <a:t> (</a:t>
            </a:r>
            <a:r>
              <a:rPr lang="en-US" sz="5100" b="1" dirty="0" err="1">
                <a:solidFill>
                  <a:srgbClr val="0000FF"/>
                </a:solidFill>
              </a:rPr>
              <a:t>vòng</a:t>
            </a:r>
            <a:r>
              <a:rPr lang="en-US" sz="5100" b="1" dirty="0">
                <a:solidFill>
                  <a:srgbClr val="0000FF"/>
                </a:solidFill>
              </a:rPr>
              <a:t>)</a:t>
            </a:r>
          </a:p>
        </p:txBody>
      </p:sp>
      <p:pic>
        <p:nvPicPr>
          <p:cNvPr id="4" name="Picture 3"/>
          <p:cNvPicPr>
            <a:picLocks noChangeAspect="1"/>
          </p:cNvPicPr>
          <p:nvPr/>
        </p:nvPicPr>
        <p:blipFill>
          <a:blip r:embed="rId2"/>
          <a:stretch>
            <a:fillRect/>
          </a:stretch>
        </p:blipFill>
        <p:spPr>
          <a:xfrm>
            <a:off x="630936" y="2241675"/>
            <a:ext cx="5458968" cy="2374650"/>
          </a:xfrm>
          <a:prstGeom prst="rect">
            <a:avLst/>
          </a:prstGeom>
        </p:spPr>
      </p:pic>
      <p:sp>
        <p:nvSpPr>
          <p:cNvPr id="18"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6739128" y="2664886"/>
                <a:ext cx="4818888" cy="3550789"/>
              </a:xfrm>
            </p:spPr>
            <p:txBody>
              <a:bodyPr anchor="t">
                <a:normAutofit/>
              </a:bodyPr>
              <a:lstStyle/>
              <a:p>
                <a:pPr marL="0" indent="0">
                  <a:buNone/>
                </a:pPr>
                <a:r>
                  <a:rPr lang="en-US" sz="2200"/>
                  <a:t>Đồ thị chu trình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𝐶</m:t>
                        </m:r>
                      </m:e>
                      <m:sub>
                        <m:r>
                          <a:rPr lang="en-US" sz="2200" b="0" i="1">
                            <a:latin typeface="Cambria Math" panose="02040503050406030204" pitchFamily="18" charset="0"/>
                          </a:rPr>
                          <m:t>𝑛</m:t>
                        </m:r>
                      </m:sub>
                    </m:sSub>
                    <m:r>
                      <a:rPr lang="en-US" sz="2200" b="0" i="1">
                        <a:latin typeface="Cambria Math" panose="02040503050406030204" pitchFamily="18" charset="0"/>
                      </a:rPr>
                      <m:t> (</m:t>
                    </m:r>
                    <m:r>
                      <a:rPr lang="en-US" sz="2200" b="0" i="1">
                        <a:latin typeface="Cambria Math" panose="02040503050406030204" pitchFamily="18" charset="0"/>
                      </a:rPr>
                      <m:t>𝑛</m:t>
                    </m:r>
                    <m:r>
                      <a:rPr lang="en-US" sz="2200" b="0" i="1">
                        <a:latin typeface="Cambria Math" panose="02040503050406030204" pitchFamily="18" charset="0"/>
                      </a:rPr>
                      <m:t>≥3)</m:t>
                    </m:r>
                  </m:oMath>
                </a14:m>
                <a:r>
                  <a:rPr lang="en-US" sz="2200"/>
                  <a:t> là một đồ thị có </a:t>
                </a:r>
                <a14:m>
                  <m:oMath xmlns:m="http://schemas.openxmlformats.org/officeDocument/2006/math">
                    <m:r>
                      <a:rPr lang="en-US" sz="2200" b="0" i="1">
                        <a:latin typeface="Cambria Math" panose="02040503050406030204" pitchFamily="18" charset="0"/>
                      </a:rPr>
                      <m:t>𝑛</m:t>
                    </m:r>
                  </m:oMath>
                </a14:m>
                <a:r>
                  <a:rPr lang="en-US" sz="2200"/>
                  <a:t> đỉnh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𝑣</m:t>
                        </m:r>
                      </m:e>
                      <m:sub>
                        <m:r>
                          <a:rPr lang="en-US" sz="2200" b="0" i="1">
                            <a:latin typeface="Cambria Math" panose="02040503050406030204" pitchFamily="18" charset="0"/>
                          </a:rPr>
                          <m:t>1</m:t>
                        </m:r>
                      </m:sub>
                    </m:sSub>
                    <m:r>
                      <a:rPr lang="en-US" sz="2200" b="0" i="1">
                        <a:latin typeface="Cambria Math" panose="02040503050406030204" pitchFamily="18" charset="0"/>
                      </a:rPr>
                      <m:t>, </m:t>
                    </m:r>
                    <m:sSub>
                      <m:sSubPr>
                        <m:ctrlPr>
                          <a:rPr lang="en-US" sz="2200" b="0" i="1">
                            <a:latin typeface="Cambria Math" panose="02040503050406030204" pitchFamily="18" charset="0"/>
                          </a:rPr>
                        </m:ctrlPr>
                      </m:sSubPr>
                      <m:e>
                        <m:r>
                          <a:rPr lang="en-US" sz="2200" b="0" i="1">
                            <a:latin typeface="Cambria Math" panose="02040503050406030204" pitchFamily="18" charset="0"/>
                          </a:rPr>
                          <m:t>𝑣</m:t>
                        </m:r>
                      </m:e>
                      <m:sub>
                        <m:r>
                          <a:rPr lang="en-US" sz="2200" b="0" i="1">
                            <a:latin typeface="Cambria Math" panose="02040503050406030204" pitchFamily="18" charset="0"/>
                          </a:rPr>
                          <m:t>2</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𝑣</m:t>
                        </m:r>
                      </m:e>
                      <m:sub>
                        <m:r>
                          <a:rPr lang="en-US" sz="2200" b="0" i="1">
                            <a:latin typeface="Cambria Math" panose="02040503050406030204" pitchFamily="18" charset="0"/>
                          </a:rPr>
                          <m:t>𝑛</m:t>
                        </m:r>
                      </m:sub>
                    </m:sSub>
                  </m:oMath>
                </a14:m>
                <a:r>
                  <a:rPr lang="en-US" sz="2200"/>
                  <a:t> và các cạnh </a:t>
                </a:r>
                <a14:m>
                  <m:oMath xmlns:m="http://schemas.openxmlformats.org/officeDocument/2006/math">
                    <m:d>
                      <m:dPr>
                        <m:begChr m:val="{"/>
                        <m:endChr m:val="}"/>
                        <m:ctrlPr>
                          <a:rPr lang="en-US" sz="2200" b="0" i="1">
                            <a:latin typeface="Cambria Math" panose="02040503050406030204" pitchFamily="18" charset="0"/>
                          </a:rPr>
                        </m:ctrlPr>
                      </m:dPr>
                      <m:e>
                        <m:sSub>
                          <m:sSubPr>
                            <m:ctrlPr>
                              <a:rPr lang="en-US" sz="2200" b="0" i="1">
                                <a:latin typeface="Cambria Math" panose="02040503050406030204" pitchFamily="18" charset="0"/>
                              </a:rPr>
                            </m:ctrlPr>
                          </m:sSubPr>
                          <m:e>
                            <m:r>
                              <a:rPr lang="en-US" sz="2200" b="0" i="1">
                                <a:latin typeface="Cambria Math" panose="02040503050406030204" pitchFamily="18" charset="0"/>
                              </a:rPr>
                              <m:t>𝑣</m:t>
                            </m:r>
                          </m:e>
                          <m:sub>
                            <m:r>
                              <a:rPr lang="en-US" sz="2200" b="0" i="1">
                                <a:latin typeface="Cambria Math" panose="02040503050406030204" pitchFamily="18" charset="0"/>
                              </a:rPr>
                              <m:t>1</m:t>
                            </m:r>
                          </m:sub>
                        </m:sSub>
                        <m:r>
                          <a:rPr lang="en-US" sz="2200" b="0" i="1">
                            <a:latin typeface="Cambria Math" panose="02040503050406030204" pitchFamily="18" charset="0"/>
                          </a:rPr>
                          <m:t>, </m:t>
                        </m:r>
                        <m:sSub>
                          <m:sSubPr>
                            <m:ctrlPr>
                              <a:rPr lang="en-US" sz="2200" b="0" i="1">
                                <a:latin typeface="Cambria Math" panose="02040503050406030204" pitchFamily="18" charset="0"/>
                              </a:rPr>
                            </m:ctrlPr>
                          </m:sSubPr>
                          <m:e>
                            <m:r>
                              <a:rPr lang="en-US" sz="2200" b="0" i="1">
                                <a:latin typeface="Cambria Math" panose="02040503050406030204" pitchFamily="18" charset="0"/>
                              </a:rPr>
                              <m:t>𝑣</m:t>
                            </m:r>
                          </m:e>
                          <m:sub>
                            <m:r>
                              <a:rPr lang="en-US" sz="2200" b="0" i="1">
                                <a:latin typeface="Cambria Math" panose="02040503050406030204" pitchFamily="18" charset="0"/>
                              </a:rPr>
                              <m:t>2</m:t>
                            </m:r>
                          </m:sub>
                        </m:sSub>
                      </m:e>
                    </m:d>
                    <m:r>
                      <a:rPr lang="en-US" sz="2200" b="0" i="1">
                        <a:latin typeface="Cambria Math" panose="02040503050406030204" pitchFamily="18" charset="0"/>
                      </a:rPr>
                      <m:t>, </m:t>
                    </m:r>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𝑣</m:t>
                            </m:r>
                          </m:e>
                          <m:sub>
                            <m:r>
                              <a:rPr lang="en-US" sz="2200" b="0" i="1">
                                <a:latin typeface="Cambria Math" panose="02040503050406030204" pitchFamily="18" charset="0"/>
                              </a:rPr>
                              <m:t>2</m:t>
                            </m:r>
                          </m:sub>
                        </m:sSub>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𝑣</m:t>
                            </m:r>
                          </m:e>
                          <m:sub>
                            <m:r>
                              <a:rPr lang="en-US" sz="2200" b="0" i="1">
                                <a:latin typeface="Cambria Math" panose="02040503050406030204" pitchFamily="18" charset="0"/>
                              </a:rPr>
                              <m:t>3</m:t>
                            </m:r>
                          </m:sub>
                        </m:sSub>
                      </m:e>
                    </m:d>
                  </m:oMath>
                </a14:m>
                <a:r>
                  <a:rPr lang="en-US" sz="2200"/>
                  <a:t>,…, </a:t>
                </a:r>
                <a14:m>
                  <m:oMath xmlns:m="http://schemas.openxmlformats.org/officeDocument/2006/math">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𝑣</m:t>
                            </m:r>
                          </m:e>
                          <m:sub>
                            <m:r>
                              <a:rPr lang="en-US" sz="2200" b="0" i="1">
                                <a:latin typeface="Cambria Math" panose="02040503050406030204" pitchFamily="18" charset="0"/>
                              </a:rPr>
                              <m:t>𝑛</m:t>
                            </m:r>
                            <m:r>
                              <a:rPr lang="en-US" sz="2200" b="0" i="1">
                                <a:latin typeface="Cambria Math" panose="02040503050406030204" pitchFamily="18" charset="0"/>
                              </a:rPr>
                              <m:t>−1</m:t>
                            </m:r>
                          </m:sub>
                        </m:sSub>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𝑣</m:t>
                            </m:r>
                          </m:e>
                          <m:sub>
                            <m:r>
                              <a:rPr lang="en-US" sz="2200" b="0" i="1">
                                <a:latin typeface="Cambria Math" panose="02040503050406030204" pitchFamily="18" charset="0"/>
                              </a:rPr>
                              <m:t>𝑛</m:t>
                            </m:r>
                          </m:sub>
                        </m:sSub>
                      </m:e>
                    </m:d>
                    <m:r>
                      <a:rPr lang="en-US" sz="2200" b="0" i="1">
                        <a:latin typeface="Cambria Math" panose="02040503050406030204" pitchFamily="18" charset="0"/>
                      </a:rPr>
                      <m:t>,</m:t>
                    </m:r>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𝑣</m:t>
                            </m:r>
                          </m:e>
                          <m:sub>
                            <m:r>
                              <a:rPr lang="en-US" sz="2200" b="0" i="1">
                                <a:latin typeface="Cambria Math" panose="02040503050406030204" pitchFamily="18" charset="0"/>
                              </a:rPr>
                              <m:t>𝑛</m:t>
                            </m:r>
                          </m:sub>
                        </m:sSub>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𝑣</m:t>
                            </m:r>
                          </m:e>
                          <m:sub>
                            <m:r>
                              <a:rPr lang="en-US" sz="2200" b="0" i="1">
                                <a:latin typeface="Cambria Math" panose="02040503050406030204" pitchFamily="18" charset="0"/>
                              </a:rPr>
                              <m:t>1</m:t>
                            </m:r>
                          </m:sub>
                        </m:sSub>
                      </m:e>
                    </m:d>
                  </m:oMath>
                </a14:m>
                <a:r>
                  <a:rPr lang="en-US" sz="2200"/>
                  <a:t>.</a:t>
                </a:r>
              </a:p>
            </p:txBody>
          </p:sp>
        </mc:Choice>
        <mc:Fallback>
          <p:sp>
            <p:nvSpPr>
              <p:cNvPr id="6" name="Content Placeholder 2"/>
              <p:cNvSpPr>
                <a:spLocks noGrp="1" noRot="1" noChangeAspect="1" noMove="1" noResize="1" noEditPoints="1" noAdjustHandles="1" noChangeArrowheads="1" noChangeShapeType="1" noTextEdit="1"/>
              </p:cNvSpPr>
              <p:nvPr>
                <p:ph idx="1"/>
              </p:nvPr>
            </p:nvSpPr>
            <p:spPr>
              <a:xfrm>
                <a:off x="6739128" y="2664886"/>
                <a:ext cx="4818888" cy="3550789"/>
              </a:xfrm>
              <a:blipFill>
                <a:blip r:embed="rId3"/>
                <a:stretch>
                  <a:fillRect l="-1646" t="-2058" r="-2785"/>
                </a:stretch>
              </a:blipFill>
            </p:spPr>
            <p:txBody>
              <a:bodyPr/>
              <a:lstStyle/>
              <a:p>
                <a:r>
                  <a:rPr lang="en-CA">
                    <a:noFill/>
                  </a:rPr>
                  <a:t> </a:t>
                </a:r>
              </a:p>
            </p:txBody>
          </p:sp>
        </mc:Fallback>
      </mc:AlternateContent>
    </p:spTree>
    <p:extLst>
      <p:ext uri="{BB962C8B-B14F-4D97-AF65-F5344CB8AC3E}">
        <p14:creationId xmlns:p14="http://schemas.microsoft.com/office/powerpoint/2010/main" val="4046079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417576"/>
            <a:ext cx="10909640" cy="1249394"/>
          </a:xfrm>
        </p:spPr>
        <p:txBody>
          <a:bodyPr vert="horz" lIns="91440" tIns="45720" rIns="91440" bIns="45720" rtlCol="0" anchor="ctr">
            <a:noAutofit/>
          </a:bodyPr>
          <a:lstStyle/>
          <a:p>
            <a:pPr algn="ctr"/>
            <a:r>
              <a:rPr lang="en-US" sz="5100" b="1" kern="1200" dirty="0" err="1">
                <a:solidFill>
                  <a:schemeClr val="tx1"/>
                </a:solidFill>
                <a:latin typeface="+mj-lt"/>
                <a:ea typeface="+mj-ea"/>
                <a:cs typeface="+mj-cs"/>
              </a:rPr>
              <a:t>Các</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thuật</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ngữ</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về</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đồ</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thị</a:t>
            </a:r>
            <a:r>
              <a:rPr lang="en-US" sz="5100" b="1" kern="1200" dirty="0">
                <a:solidFill>
                  <a:schemeClr val="tx1"/>
                </a:solidFill>
                <a:latin typeface="+mj-lt"/>
                <a:ea typeface="+mj-ea"/>
                <a:cs typeface="+mj-cs"/>
              </a:rPr>
              <a:t> (7) </a:t>
            </a:r>
            <a:br>
              <a:rPr lang="en-US" sz="5100" b="1" kern="1200" dirty="0">
                <a:solidFill>
                  <a:schemeClr val="tx1"/>
                </a:solidFill>
                <a:latin typeface="+mj-lt"/>
                <a:ea typeface="+mj-ea"/>
                <a:cs typeface="+mj-cs"/>
              </a:rPr>
            </a:br>
            <a:r>
              <a:rPr lang="en-US" sz="5100" b="1" kern="1200" dirty="0">
                <a:latin typeface="+mj-lt"/>
                <a:ea typeface="+mj-ea"/>
                <a:cs typeface="+mj-cs"/>
              </a:rPr>
              <a:t>–</a:t>
            </a:r>
            <a:r>
              <a:rPr lang="en-US" sz="5100" b="1" kern="1200" dirty="0">
                <a:solidFill>
                  <a:srgbClr val="FF0000"/>
                </a:solidFill>
                <a:latin typeface="+mj-lt"/>
                <a:ea typeface="+mj-ea"/>
                <a:cs typeface="+mj-cs"/>
              </a:rPr>
              <a:t> </a:t>
            </a:r>
            <a:r>
              <a:rPr lang="en-US" sz="5100" b="1" kern="1200" dirty="0" err="1">
                <a:solidFill>
                  <a:srgbClr val="0000FF"/>
                </a:solidFill>
                <a:latin typeface="+mj-lt"/>
                <a:ea typeface="+mj-ea"/>
                <a:cs typeface="+mj-cs"/>
              </a:rPr>
              <a:t>Đồ</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thị</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bánh</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xe</a:t>
            </a:r>
            <a:endParaRPr lang="en-US" sz="5100" b="1" kern="1200" dirty="0">
              <a:solidFill>
                <a:srgbClr val="0000FF"/>
              </a:solidFill>
              <a:latin typeface="+mj-lt"/>
              <a:ea typeface="+mj-ea"/>
              <a:cs typeface="+mj-cs"/>
            </a:endParaRPr>
          </a:p>
        </p:txBody>
      </p:sp>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Khi thêm một đỉnh vào đồ thị </a:t>
                </a:r>
                <a14:m>
                  <m:oMath xmlns:m="http://schemas.openxmlformats.org/officeDocument/2006/math">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𝐶</m:t>
                        </m:r>
                      </m:e>
                      <m:sub>
                        <m:r>
                          <a:rPr lang="en-US" sz="2400" b="0" i="1" kern="1200">
                            <a:solidFill>
                              <a:schemeClr val="tx1"/>
                            </a:solidFill>
                            <a:latin typeface="Cambria Math" panose="02040503050406030204" pitchFamily="18" charset="0"/>
                            <a:ea typeface="+mn-ea"/>
                            <a:cs typeface="+mn-cs"/>
                          </a:rPr>
                          <m:t>𝑛</m:t>
                        </m:r>
                      </m:sub>
                    </m:sSub>
                    <m:r>
                      <a:rPr lang="en-US" sz="2400" b="0" i="1" kern="1200">
                        <a:solidFill>
                          <a:schemeClr val="tx1"/>
                        </a:solidFill>
                        <a:latin typeface="Cambria Math" panose="02040503050406030204" pitchFamily="18" charset="0"/>
                        <a:ea typeface="+mn-ea"/>
                        <a:cs typeface="+mn-cs"/>
                      </a:rPr>
                      <m:t> (</m:t>
                    </m:r>
                    <m:r>
                      <a:rPr lang="en-US" sz="2400" b="0" i="1" kern="1200">
                        <a:solidFill>
                          <a:schemeClr val="tx1"/>
                        </a:solidFill>
                        <a:latin typeface="Cambria Math" panose="02040503050406030204" pitchFamily="18" charset="0"/>
                        <a:ea typeface="+mn-ea"/>
                        <a:cs typeface="+mn-cs"/>
                      </a:rPr>
                      <m:t>𝑛</m:t>
                    </m:r>
                    <m:r>
                      <a:rPr lang="en-US" sz="2400" b="0" i="1" kern="1200">
                        <a:solidFill>
                          <a:schemeClr val="tx1"/>
                        </a:solidFill>
                        <a:latin typeface="Cambria Math" panose="02040503050406030204" pitchFamily="18" charset="0"/>
                        <a:ea typeface="+mn-ea"/>
                        <a:cs typeface="+mn-cs"/>
                      </a:rPr>
                      <m:t>≥3)</m:t>
                    </m:r>
                  </m:oMath>
                </a14:m>
                <a:r>
                  <a:rPr lang="en-US" sz="2400" kern="1200">
                    <a:solidFill>
                      <a:schemeClr val="tx1"/>
                    </a:solidFill>
                    <a:latin typeface="+mn-lt"/>
                    <a:ea typeface="+mn-ea"/>
                    <a:cs typeface="+mn-cs"/>
                  </a:rPr>
                  <a:t> và nối đỉnh này với tất cả các đỉnh của </a:t>
                </a:r>
                <a14:m>
                  <m:oMath xmlns:m="http://schemas.openxmlformats.org/officeDocument/2006/math">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𝐶</m:t>
                        </m:r>
                      </m:e>
                      <m:sub>
                        <m:r>
                          <a:rPr lang="en-US" sz="2400" b="0" i="1" kern="1200">
                            <a:solidFill>
                              <a:schemeClr val="tx1"/>
                            </a:solidFill>
                            <a:latin typeface="Cambria Math" panose="02040503050406030204" pitchFamily="18" charset="0"/>
                            <a:ea typeface="+mn-ea"/>
                            <a:cs typeface="+mn-cs"/>
                          </a:rPr>
                          <m:t>𝑛</m:t>
                        </m:r>
                      </m:sub>
                    </m:sSub>
                  </m:oMath>
                </a14:m>
                <a:endParaRPr lang="en-US" sz="2400" kern="1200">
                  <a:solidFill>
                    <a:schemeClr val="tx1"/>
                  </a:solidFill>
                  <a:latin typeface="+mn-lt"/>
                  <a:ea typeface="+mn-ea"/>
                  <a:cs typeface="+mn-cs"/>
                </a:endParaRPr>
              </a:p>
            </p:txBody>
          </p:sp>
        </mc:Choice>
        <mc:Fallback>
          <p:sp>
            <p:nvSpPr>
              <p:cNvPr id="6" name="Content Placeholder 2"/>
              <p:cNvSpPr>
                <a:spLocks noGrp="1" noRot="1" noChangeAspect="1" noMove="1" noResize="1" noEditPoints="1" noAdjustHandles="1" noChangeArrowheads="1" noChangeShapeType="1" noTextEdit="1"/>
              </p:cNvSpPr>
              <p:nvPr>
                <p:ph idx="1"/>
              </p:nvPr>
            </p:nvSpPr>
            <p:spPr>
              <a:xfrm>
                <a:off x="638881" y="1809541"/>
                <a:ext cx="10909643" cy="687406"/>
              </a:xfrm>
              <a:blipFill>
                <a:blip r:embed="rId2"/>
                <a:stretch>
                  <a:fillRect b="-885"/>
                </a:stretch>
              </a:blipFill>
            </p:spPr>
            <p:txBody>
              <a:bodyPr/>
              <a:lstStyle/>
              <a:p>
                <a:r>
                  <a:rPr lang="en-CA">
                    <a:noFill/>
                  </a:rPr>
                  <a:t> </a:t>
                </a:r>
              </a:p>
            </p:txBody>
          </p:sp>
        </mc:Fallback>
      </mc:AlternateContent>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825007" y="2633472"/>
            <a:ext cx="8538938" cy="3586353"/>
          </a:xfrm>
          <a:prstGeom prst="rect">
            <a:avLst/>
          </a:prstGeom>
        </p:spPr>
      </p:pic>
    </p:spTree>
    <p:extLst>
      <p:ext uri="{BB962C8B-B14F-4D97-AF65-F5344CB8AC3E}">
        <p14:creationId xmlns:p14="http://schemas.microsoft.com/office/powerpoint/2010/main" val="346601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itle 1"/>
              <p:cNvSpPr>
                <a:spLocks noGrp="1"/>
              </p:cNvSpPr>
              <p:nvPr>
                <p:ph type="title"/>
              </p:nvPr>
            </p:nvSpPr>
            <p:spPr>
              <a:xfrm>
                <a:off x="572493" y="238539"/>
                <a:ext cx="11018520" cy="1434415"/>
              </a:xfrm>
            </p:spPr>
            <p:txBody>
              <a:bodyPr anchor="b">
                <a:noAutofit/>
              </a:bodyPr>
              <a:lstStyle/>
              <a:p>
                <a:r>
                  <a:rPr lang="en-US" sz="5100" b="1" dirty="0" err="1"/>
                  <a:t>Các</a:t>
                </a:r>
                <a:r>
                  <a:rPr lang="en-US" sz="5100" b="1" dirty="0"/>
                  <a:t> </a:t>
                </a:r>
                <a:r>
                  <a:rPr lang="en-US" sz="5100" b="1" dirty="0" err="1"/>
                  <a:t>thuật</a:t>
                </a:r>
                <a:r>
                  <a:rPr lang="en-US" sz="5100" b="1" dirty="0"/>
                  <a:t> </a:t>
                </a:r>
                <a:r>
                  <a:rPr lang="en-US" sz="5100" b="1" dirty="0" err="1"/>
                  <a:t>ngữ</a:t>
                </a:r>
                <a:r>
                  <a:rPr lang="en-US" sz="5100" b="1" dirty="0"/>
                  <a:t> </a:t>
                </a:r>
                <a:r>
                  <a:rPr lang="en-US" sz="5100" b="1" dirty="0" err="1"/>
                  <a:t>về</a:t>
                </a:r>
                <a:r>
                  <a:rPr lang="en-US" sz="5100" b="1" dirty="0"/>
                  <a:t> </a:t>
                </a:r>
                <a:r>
                  <a:rPr lang="en-US" sz="5100" b="1" dirty="0" err="1"/>
                  <a:t>đồ</a:t>
                </a:r>
                <a:r>
                  <a:rPr lang="en-US" sz="5100" b="1" dirty="0"/>
                  <a:t> </a:t>
                </a:r>
                <a:r>
                  <a:rPr lang="en-US" sz="5100" b="1" dirty="0" err="1"/>
                  <a:t>thị</a:t>
                </a:r>
                <a:r>
                  <a:rPr lang="en-US" sz="5100" b="1" dirty="0"/>
                  <a:t> (8) </a:t>
                </a:r>
                <a:br>
                  <a:rPr lang="en-US" sz="5100" b="1" dirty="0"/>
                </a:br>
                <a:r>
                  <a:rPr lang="en-US" sz="5100" b="1" dirty="0"/>
                  <a:t>– </a:t>
                </a:r>
                <a:r>
                  <a:rPr lang="en-US" sz="5100" b="1" dirty="0">
                    <a:solidFill>
                      <a:srgbClr val="0000FF"/>
                    </a:solidFill>
                  </a:rPr>
                  <a:t>Các </a:t>
                </a:r>
                <a:r>
                  <a:rPr lang="en-US" sz="5100" b="1" dirty="0" err="1">
                    <a:solidFill>
                      <a:srgbClr val="0000FF"/>
                    </a:solidFill>
                  </a:rPr>
                  <a:t>khối</a:t>
                </a:r>
                <a:r>
                  <a:rPr lang="en-US" sz="5100" b="1" dirty="0">
                    <a:solidFill>
                      <a:srgbClr val="0000FF"/>
                    </a:solidFill>
                  </a:rPr>
                  <a:t> </a:t>
                </a:r>
                <a14:m>
                  <m:oMath xmlns:m="http://schemas.openxmlformats.org/officeDocument/2006/math">
                    <m:r>
                      <a:rPr lang="en-US" sz="5100" b="1" i="1">
                        <a:solidFill>
                          <a:srgbClr val="0000FF"/>
                        </a:solidFill>
                        <a:latin typeface="Cambria Math" panose="02040503050406030204" pitchFamily="18" charset="0"/>
                      </a:rPr>
                      <m:t>𝒏</m:t>
                    </m:r>
                  </m:oMath>
                </a14:m>
                <a:r>
                  <a:rPr lang="en-US" sz="5100" b="1" dirty="0">
                    <a:solidFill>
                      <a:srgbClr val="0000FF"/>
                    </a:solidFill>
                  </a:rPr>
                  <a:t> </a:t>
                </a:r>
                <a:r>
                  <a:rPr lang="en-US" sz="5100" b="1" dirty="0" err="1">
                    <a:solidFill>
                      <a:srgbClr val="0000FF"/>
                    </a:solidFill>
                  </a:rPr>
                  <a:t>chiều</a:t>
                </a:r>
                <a:endParaRPr lang="en-US" sz="5100" b="1"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572493" y="238539"/>
                <a:ext cx="11018520" cy="1434415"/>
              </a:xfrm>
              <a:blipFill>
                <a:blip r:embed="rId2"/>
                <a:stretch>
                  <a:fillRect l="-2712" t="-19574" b="-24255"/>
                </a:stretch>
              </a:blipFill>
            </p:spPr>
            <p:txBody>
              <a:bodyPr/>
              <a:lstStyle/>
              <a:p>
                <a:r>
                  <a:rPr lang="en-CA">
                    <a:noFill/>
                  </a:rPr>
                  <a:t> </a:t>
                </a:r>
              </a:p>
            </p:txBody>
          </p:sp>
        </mc:Fallback>
      </mc:AlternateContent>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572493" y="2071316"/>
                <a:ext cx="6713552" cy="4119172"/>
              </a:xfrm>
            </p:spPr>
            <p:txBody>
              <a:bodyPr anchor="t">
                <a:normAutofit/>
              </a:bodyPr>
              <a:lstStyle/>
              <a:p>
                <a:pPr marL="0" indent="0">
                  <a:buNone/>
                </a:pPr>
                <a:r>
                  <a:rPr lang="en-US" sz="2200" dirty="0" err="1"/>
                  <a:t>Đồ</a:t>
                </a:r>
                <a:r>
                  <a:rPr lang="en-US" sz="2200" dirty="0"/>
                  <a:t> </a:t>
                </a:r>
                <a:r>
                  <a:rPr lang="en-US" sz="2200" dirty="0" err="1"/>
                  <a:t>thị</a:t>
                </a:r>
                <a:r>
                  <a:rPr lang="en-US" sz="2200" dirty="0"/>
                  <a:t> </a:t>
                </a:r>
                <a:r>
                  <a:rPr lang="en-US" sz="2200" dirty="0" err="1"/>
                  <a:t>các</a:t>
                </a:r>
                <a:r>
                  <a:rPr lang="en-US" sz="2200" dirty="0"/>
                  <a:t> </a:t>
                </a:r>
                <a:r>
                  <a:rPr lang="en-US" sz="2200" dirty="0" err="1"/>
                  <a:t>khối</a:t>
                </a:r>
                <a:r>
                  <a:rPr lang="en-US" sz="2200" dirty="0"/>
                  <a:t> </a:t>
                </a:r>
                <a14:m>
                  <m:oMath xmlns:m="http://schemas.openxmlformats.org/officeDocument/2006/math">
                    <m:r>
                      <a:rPr lang="en-US" sz="2200" i="1">
                        <a:latin typeface="Cambria Math" panose="02040503050406030204" pitchFamily="18" charset="0"/>
                      </a:rPr>
                      <m:t>𝑛</m:t>
                    </m:r>
                  </m:oMath>
                </a14:m>
                <a:r>
                  <a:rPr lang="en-US" sz="2200" dirty="0"/>
                  <a:t> </a:t>
                </a:r>
                <a:r>
                  <a:rPr lang="en-US" sz="2200" dirty="0" err="1"/>
                  <a:t>chiều</a:t>
                </a:r>
                <a:r>
                  <a:rPr lang="en-US" sz="2200" dirty="0"/>
                  <a:t>, </a:t>
                </a:r>
                <a:r>
                  <a:rPr lang="en-US" sz="2200" dirty="0" err="1"/>
                  <a:t>ký</a:t>
                </a:r>
                <a:r>
                  <a:rPr lang="en-US" sz="2200" dirty="0"/>
                  <a:t> </a:t>
                </a:r>
                <a:r>
                  <a:rPr lang="en-US" sz="2200" dirty="0" err="1"/>
                  <a:t>hiêu</a:t>
                </a:r>
                <a:r>
                  <a:rPr lang="en-US" sz="2200" dirty="0"/>
                  <a:t>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𝑄</m:t>
                        </m:r>
                      </m:e>
                      <m:sub>
                        <m:r>
                          <a:rPr lang="en-US" sz="2200" b="0" i="1">
                            <a:latin typeface="Cambria Math" panose="02040503050406030204" pitchFamily="18" charset="0"/>
                          </a:rPr>
                          <m:t>𝑛</m:t>
                        </m:r>
                      </m:sub>
                    </m:sSub>
                  </m:oMath>
                </a14:m>
                <a:r>
                  <a:rPr lang="en-US" sz="2200" dirty="0"/>
                  <a:t> </a:t>
                </a:r>
                <a:r>
                  <a:rPr lang="en-US" sz="2200" dirty="0" err="1"/>
                  <a:t>là</a:t>
                </a:r>
                <a:r>
                  <a:rPr lang="en-US" sz="2200" dirty="0"/>
                  <a:t> </a:t>
                </a:r>
                <a:r>
                  <a:rPr lang="en-US" sz="2200" dirty="0" err="1"/>
                  <a:t>các</a:t>
                </a:r>
                <a:r>
                  <a:rPr lang="en-US" sz="2200" dirty="0"/>
                  <a:t> </a:t>
                </a:r>
                <a:r>
                  <a:rPr lang="en-US" sz="2200" dirty="0" err="1"/>
                  <a:t>đồ</a:t>
                </a:r>
                <a:r>
                  <a:rPr lang="en-US" sz="2200" dirty="0"/>
                  <a:t> </a:t>
                </a:r>
                <a:r>
                  <a:rPr lang="en-US" sz="2200" dirty="0" err="1"/>
                  <a:t>thị</a:t>
                </a:r>
                <a:r>
                  <a:rPr lang="en-US" sz="2200" dirty="0"/>
                  <a:t> </a:t>
                </a:r>
                <a:r>
                  <a:rPr lang="en-US" sz="2200" dirty="0" err="1"/>
                  <a:t>có</a:t>
                </a:r>
                <a:r>
                  <a:rPr lang="en-US" sz="2200" dirty="0"/>
                  <a: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2</m:t>
                        </m:r>
                      </m:e>
                      <m:sup>
                        <m:r>
                          <a:rPr lang="en-US" sz="2200" b="0" i="1">
                            <a:latin typeface="Cambria Math" panose="02040503050406030204" pitchFamily="18" charset="0"/>
                          </a:rPr>
                          <m:t>𝑛</m:t>
                        </m:r>
                      </m:sup>
                    </m:sSup>
                  </m:oMath>
                </a14:m>
                <a:r>
                  <a:rPr lang="en-US" sz="2200" dirty="0"/>
                  <a:t> </a:t>
                </a:r>
                <a:r>
                  <a:rPr lang="en-US" sz="2200" dirty="0" err="1"/>
                  <a:t>đỉnh</a:t>
                </a:r>
                <a:r>
                  <a:rPr lang="en-US" sz="2200" dirty="0"/>
                  <a:t>, </a:t>
                </a:r>
                <a:r>
                  <a:rPr lang="en-US" sz="2200" dirty="0" err="1"/>
                  <a:t>mỗi</a:t>
                </a:r>
                <a:r>
                  <a:rPr lang="en-US" sz="2200" dirty="0"/>
                  <a:t> </a:t>
                </a:r>
                <a:r>
                  <a:rPr lang="en-US" sz="2200" dirty="0" err="1"/>
                  <a:t>đỉnh</a:t>
                </a:r>
                <a:r>
                  <a:rPr lang="en-US" sz="2200" dirty="0"/>
                  <a:t> </a:t>
                </a:r>
                <a:r>
                  <a:rPr lang="en-US" sz="2200" dirty="0" err="1"/>
                  <a:t>được</a:t>
                </a:r>
                <a:r>
                  <a:rPr lang="en-US" sz="2200" dirty="0"/>
                  <a:t> </a:t>
                </a:r>
                <a:r>
                  <a:rPr lang="en-US" sz="2200" dirty="0" err="1"/>
                  <a:t>biểu</a:t>
                </a:r>
                <a:r>
                  <a:rPr lang="en-US" sz="2200" dirty="0"/>
                  <a:t> </a:t>
                </a:r>
                <a:r>
                  <a:rPr lang="en-US" sz="2200" dirty="0" err="1"/>
                  <a:t>diễn</a:t>
                </a:r>
                <a:r>
                  <a:rPr lang="en-US" sz="2200" dirty="0"/>
                  <a:t> </a:t>
                </a:r>
                <a:r>
                  <a:rPr lang="en-US" sz="2200" dirty="0" err="1"/>
                  <a:t>bằng</a:t>
                </a:r>
                <a:r>
                  <a:rPr lang="en-US" sz="2200" dirty="0"/>
                  <a:t> </a:t>
                </a:r>
                <a:r>
                  <a:rPr lang="en-US" sz="2200" dirty="0" err="1"/>
                  <a:t>xâu</a:t>
                </a:r>
                <a:r>
                  <a:rPr lang="en-US" sz="2200" dirty="0"/>
                  <a:t> </a:t>
                </a:r>
                <a:r>
                  <a:rPr lang="en-US" sz="2200" dirty="0" err="1"/>
                  <a:t>nhị</a:t>
                </a:r>
                <a:r>
                  <a:rPr lang="en-US" sz="2200" dirty="0"/>
                  <a:t> </a:t>
                </a:r>
                <a:r>
                  <a:rPr lang="en-US" sz="2200" dirty="0" err="1"/>
                  <a:t>phân</a:t>
                </a:r>
                <a:r>
                  <a:rPr lang="en-US" sz="2200" dirty="0"/>
                  <a:t> </a:t>
                </a:r>
                <a:r>
                  <a:rPr lang="en-US" sz="2200" dirty="0" err="1"/>
                  <a:t>độ</a:t>
                </a:r>
                <a:r>
                  <a:rPr lang="en-US" sz="2200" dirty="0"/>
                  <a:t> </a:t>
                </a:r>
                <a:r>
                  <a:rPr lang="en-US" sz="2200" dirty="0" err="1"/>
                  <a:t>dài</a:t>
                </a:r>
                <a:r>
                  <a:rPr lang="en-US" sz="2200" dirty="0"/>
                  <a:t> </a:t>
                </a:r>
                <a14:m>
                  <m:oMath xmlns:m="http://schemas.openxmlformats.org/officeDocument/2006/math">
                    <m:r>
                      <a:rPr lang="en-US" sz="2200" b="0" i="1">
                        <a:latin typeface="Cambria Math" panose="02040503050406030204" pitchFamily="18" charset="0"/>
                      </a:rPr>
                      <m:t>𝑛</m:t>
                    </m:r>
                  </m:oMath>
                </a14:m>
                <a:r>
                  <a:rPr lang="en-US" sz="2200" dirty="0"/>
                  <a:t>. Hai </a:t>
                </a:r>
                <a:r>
                  <a:rPr lang="en-US" sz="2200" dirty="0" err="1"/>
                  <a:t>đỉnh</a:t>
                </a:r>
                <a:r>
                  <a:rPr lang="en-US" sz="2200" dirty="0"/>
                  <a:t> </a:t>
                </a:r>
                <a:r>
                  <a:rPr lang="en-US" sz="2200" dirty="0" err="1"/>
                  <a:t>là</a:t>
                </a:r>
                <a:r>
                  <a:rPr lang="en-US" sz="2200" dirty="0"/>
                  <a:t> </a:t>
                </a:r>
                <a:r>
                  <a:rPr lang="en-US" sz="2200" dirty="0" err="1"/>
                  <a:t>liền</a:t>
                </a:r>
                <a:r>
                  <a:rPr lang="en-US" sz="2200" dirty="0"/>
                  <a:t> </a:t>
                </a:r>
                <a:r>
                  <a:rPr lang="en-US" sz="2200" dirty="0" err="1"/>
                  <a:t>kề</a:t>
                </a:r>
                <a:r>
                  <a:rPr lang="en-US" sz="2200" dirty="0"/>
                  <a:t> </a:t>
                </a:r>
                <a:r>
                  <a:rPr lang="en-US" sz="2200" dirty="0" err="1"/>
                  <a:t>nếu</a:t>
                </a:r>
                <a:r>
                  <a:rPr lang="en-US" sz="2200" dirty="0"/>
                  <a:t> </a:t>
                </a:r>
                <a:r>
                  <a:rPr lang="en-US" sz="2200" dirty="0" err="1"/>
                  <a:t>và</a:t>
                </a:r>
                <a:r>
                  <a:rPr lang="en-US" sz="2200" dirty="0"/>
                  <a:t> </a:t>
                </a:r>
                <a:r>
                  <a:rPr lang="en-US" sz="2200" dirty="0" err="1"/>
                  <a:t>chỉ</a:t>
                </a:r>
                <a:r>
                  <a:rPr lang="en-US" sz="2200" dirty="0"/>
                  <a:t> </a:t>
                </a:r>
                <a:r>
                  <a:rPr lang="en-US" sz="2200" dirty="0" err="1"/>
                  <a:t>nếu</a:t>
                </a:r>
                <a:r>
                  <a:rPr lang="en-US" sz="2200" dirty="0"/>
                  <a:t> </a:t>
                </a:r>
                <a:r>
                  <a:rPr lang="en-US" sz="2200" dirty="0" err="1"/>
                  <a:t>các</a:t>
                </a:r>
                <a:r>
                  <a:rPr lang="en-US" sz="2200" dirty="0"/>
                  <a:t> </a:t>
                </a:r>
                <a:r>
                  <a:rPr lang="en-US" sz="2200" dirty="0" err="1"/>
                  <a:t>xâu</a:t>
                </a:r>
                <a:r>
                  <a:rPr lang="en-US" sz="2200" dirty="0"/>
                  <a:t> </a:t>
                </a:r>
                <a:r>
                  <a:rPr lang="en-US" sz="2200" dirty="0" err="1"/>
                  <a:t>nhị</a:t>
                </a:r>
                <a:r>
                  <a:rPr lang="en-US" sz="2200" dirty="0"/>
                  <a:t> </a:t>
                </a:r>
                <a:r>
                  <a:rPr lang="en-US" sz="2200" dirty="0" err="1"/>
                  <a:t>phân</a:t>
                </a:r>
                <a:r>
                  <a:rPr lang="en-US" sz="2200" dirty="0"/>
                  <a:t> </a:t>
                </a:r>
                <a:r>
                  <a:rPr lang="en-US" sz="2200" dirty="0" err="1"/>
                  <a:t>biểu</a:t>
                </a:r>
                <a:r>
                  <a:rPr lang="en-US" sz="2200" dirty="0"/>
                  <a:t> </a:t>
                </a:r>
                <a:r>
                  <a:rPr lang="en-US" sz="2200" dirty="0" err="1"/>
                  <a:t>diễn</a:t>
                </a:r>
                <a:r>
                  <a:rPr lang="en-US" sz="2200" dirty="0"/>
                  <a:t> </a:t>
                </a:r>
                <a:r>
                  <a:rPr lang="en-US" sz="2200" dirty="0" err="1"/>
                  <a:t>chúng</a:t>
                </a:r>
                <a:r>
                  <a:rPr lang="en-US" sz="2200" dirty="0"/>
                  <a:t> </a:t>
                </a:r>
                <a:r>
                  <a:rPr lang="en-US" sz="2200" dirty="0" err="1"/>
                  <a:t>khác</a:t>
                </a:r>
                <a:r>
                  <a:rPr lang="en-US" sz="2200" dirty="0"/>
                  <a:t> </a:t>
                </a:r>
                <a:r>
                  <a:rPr lang="en-US" sz="2200" dirty="0" err="1"/>
                  <a:t>nhau</a:t>
                </a:r>
                <a:r>
                  <a:rPr lang="en-US" sz="2200" dirty="0"/>
                  <a:t> </a:t>
                </a:r>
                <a:r>
                  <a:rPr lang="en-US" sz="2200" dirty="0" err="1"/>
                  <a:t>đúng</a:t>
                </a:r>
                <a:r>
                  <a:rPr lang="en-US" sz="2200" dirty="0"/>
                  <a:t> 1 bit.</a:t>
                </a:r>
              </a:p>
            </p:txBody>
          </p:sp>
        </mc:Choice>
        <mc:Fallback>
          <p:sp>
            <p:nvSpPr>
              <p:cNvPr id="6" name="Content Placeholder 2"/>
              <p:cNvSpPr>
                <a:spLocks noGrp="1" noRot="1" noChangeAspect="1" noMove="1" noResize="1" noEditPoints="1" noAdjustHandles="1" noChangeArrowheads="1" noChangeShapeType="1" noTextEdit="1"/>
              </p:cNvSpPr>
              <p:nvPr>
                <p:ph idx="1"/>
              </p:nvPr>
            </p:nvSpPr>
            <p:spPr>
              <a:xfrm>
                <a:off x="572493" y="2071316"/>
                <a:ext cx="6713552" cy="4119172"/>
              </a:xfrm>
              <a:blipFill>
                <a:blip r:embed="rId3"/>
                <a:stretch>
                  <a:fillRect l="-1181" t="-1775" r="-817"/>
                </a:stretch>
              </a:blipFill>
            </p:spPr>
            <p:txBody>
              <a:bodyPr/>
              <a:lstStyle/>
              <a:p>
                <a:r>
                  <a:rPr lang="en-CA">
                    <a:noFill/>
                  </a:rPr>
                  <a:t> </a:t>
                </a:r>
              </a:p>
            </p:txBody>
          </p:sp>
        </mc:Fallback>
      </mc:AlternateContent>
      <p:pic>
        <p:nvPicPr>
          <p:cNvPr id="4" name="Picture 3"/>
          <p:cNvPicPr>
            <a:picLocks noChangeAspect="1"/>
          </p:cNvPicPr>
          <p:nvPr/>
        </p:nvPicPr>
        <p:blipFill rotWithShape="1">
          <a:blip r:embed="rId4"/>
          <a:srcRect l="53780" r="6054"/>
          <a:stretch/>
        </p:blipFill>
        <p:spPr>
          <a:xfrm>
            <a:off x="7675658" y="2093976"/>
            <a:ext cx="3941064" cy="4096512"/>
          </a:xfrm>
          <a:prstGeom prst="rect">
            <a:avLst/>
          </a:prstGeom>
        </p:spPr>
      </p:pic>
    </p:spTree>
    <p:extLst>
      <p:ext uri="{BB962C8B-B14F-4D97-AF65-F5344CB8AC3E}">
        <p14:creationId xmlns:p14="http://schemas.microsoft.com/office/powerpoint/2010/main" val="2775569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64988" y="2603459"/>
            <a:ext cx="3368969" cy="1651081"/>
          </a:xfrm>
          <a:prstGeom prst="rect">
            <a:avLst/>
          </a:prstGeom>
        </p:spPr>
      </p:pic>
      <p:sp>
        <p:nvSpPr>
          <p:cNvPr id="43" name="Freeform: Shape 4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3775588" y="538617"/>
            <a:ext cx="7277714" cy="1835911"/>
          </a:xfrm>
        </p:spPr>
        <p:txBody>
          <a:bodyPr anchor="b">
            <a:noAutofit/>
          </a:bodyPr>
          <a:lstStyle/>
          <a:p>
            <a:r>
              <a:rPr lang="en-US" sz="5100" b="1" dirty="0" err="1"/>
              <a:t>Các</a:t>
            </a:r>
            <a:r>
              <a:rPr lang="en-US" sz="5100" b="1" dirty="0"/>
              <a:t> </a:t>
            </a:r>
            <a:r>
              <a:rPr lang="en-US" sz="5100" b="1" dirty="0" err="1"/>
              <a:t>thuật</a:t>
            </a:r>
            <a:r>
              <a:rPr lang="en-US" sz="5100" b="1" dirty="0"/>
              <a:t> </a:t>
            </a:r>
            <a:r>
              <a:rPr lang="en-US" sz="5100" b="1" dirty="0" err="1"/>
              <a:t>ngữ</a:t>
            </a:r>
            <a:r>
              <a:rPr lang="en-US" sz="5100" b="1" dirty="0"/>
              <a:t> </a:t>
            </a:r>
            <a:r>
              <a:rPr lang="en-US" sz="5100" b="1" dirty="0" err="1"/>
              <a:t>về</a:t>
            </a:r>
            <a:r>
              <a:rPr lang="en-US" sz="5100" b="1" dirty="0"/>
              <a:t> </a:t>
            </a:r>
            <a:r>
              <a:rPr lang="en-US" sz="5100" b="1" dirty="0" err="1"/>
              <a:t>đồ</a:t>
            </a:r>
            <a:r>
              <a:rPr lang="en-US" sz="5100" b="1" dirty="0"/>
              <a:t> </a:t>
            </a:r>
            <a:r>
              <a:rPr lang="en-US" sz="5100" b="1" dirty="0" err="1"/>
              <a:t>thị</a:t>
            </a:r>
            <a:r>
              <a:rPr lang="en-US" sz="5100" b="1" dirty="0"/>
              <a:t> (9) </a:t>
            </a:r>
            <a:br>
              <a:rPr lang="en-US" sz="5100" b="1" dirty="0">
                <a:solidFill>
                  <a:srgbClr val="FFFFFF"/>
                </a:solidFill>
              </a:rPr>
            </a:br>
            <a:r>
              <a:rPr lang="en-US" sz="5100" b="1" dirty="0"/>
              <a:t>–</a:t>
            </a:r>
            <a:r>
              <a:rPr lang="en-US" sz="5100" b="1" dirty="0">
                <a:solidFill>
                  <a:srgbClr val="FFFFFF"/>
                </a:solidFill>
              </a:rPr>
              <a:t> </a:t>
            </a:r>
            <a:r>
              <a:rPr lang="en-US" sz="5100" b="1" dirty="0" err="1">
                <a:solidFill>
                  <a:srgbClr val="0000FF"/>
                </a:solidFill>
              </a:rPr>
              <a:t>Đồ</a:t>
            </a:r>
            <a:r>
              <a:rPr lang="en-US" sz="5100" b="1" dirty="0">
                <a:solidFill>
                  <a:srgbClr val="0000FF"/>
                </a:solidFill>
              </a:rPr>
              <a:t> </a:t>
            </a:r>
            <a:r>
              <a:rPr lang="en-US" sz="5100" b="1" dirty="0" err="1">
                <a:solidFill>
                  <a:srgbClr val="0000FF"/>
                </a:solidFill>
              </a:rPr>
              <a:t>thị</a:t>
            </a:r>
            <a:r>
              <a:rPr lang="en-US" sz="5100" b="1" dirty="0">
                <a:solidFill>
                  <a:srgbClr val="0000FF"/>
                </a:solidFill>
              </a:rPr>
              <a:t> </a:t>
            </a:r>
            <a:r>
              <a:rPr lang="en-US" sz="5100" b="1" dirty="0" err="1">
                <a:solidFill>
                  <a:srgbClr val="0000FF"/>
                </a:solidFill>
              </a:rPr>
              <a:t>phân</a:t>
            </a:r>
            <a:r>
              <a:rPr lang="en-US" sz="5100" b="1" dirty="0">
                <a:solidFill>
                  <a:srgbClr val="0000FF"/>
                </a:solidFill>
              </a:rPr>
              <a:t> </a:t>
            </a:r>
            <a:r>
              <a:rPr lang="en-US" sz="5100" b="1" dirty="0" err="1">
                <a:solidFill>
                  <a:srgbClr val="0000FF"/>
                </a:solidFill>
              </a:rPr>
              <a:t>đôi</a:t>
            </a:r>
            <a:r>
              <a:rPr lang="en-US" sz="5100" b="1" dirty="0">
                <a:solidFill>
                  <a:srgbClr val="0000FF"/>
                </a:solidFill>
              </a:rPr>
              <a:t> (</a:t>
            </a:r>
            <a:r>
              <a:rPr lang="en-US" sz="5100" b="1" dirty="0" err="1">
                <a:solidFill>
                  <a:srgbClr val="0000FF"/>
                </a:solidFill>
              </a:rPr>
              <a:t>hai</a:t>
            </a:r>
            <a:r>
              <a:rPr lang="en-US" sz="5100" b="1" dirty="0">
                <a:solidFill>
                  <a:srgbClr val="0000FF"/>
                </a:solidFill>
              </a:rPr>
              <a:t> </a:t>
            </a:r>
            <a:r>
              <a:rPr lang="en-US" sz="5100" b="1" dirty="0" err="1">
                <a:solidFill>
                  <a:srgbClr val="0000FF"/>
                </a:solidFill>
              </a:rPr>
              <a:t>phía</a:t>
            </a:r>
            <a:r>
              <a:rPr lang="en-US" sz="5100" b="1" dirty="0">
                <a:solidFill>
                  <a:srgbClr val="0000FF"/>
                </a:solidFill>
              </a:rPr>
              <a:t>)</a:t>
            </a:r>
          </a:p>
        </p:txBody>
      </p:sp>
      <p:sp>
        <p:nvSpPr>
          <p:cNvPr id="48"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5759354" y="2798064"/>
                <a:ext cx="5461095" cy="3417611"/>
              </a:xfrm>
            </p:spPr>
            <p:txBody>
              <a:bodyPr anchor="t">
                <a:normAutofit/>
              </a:bodyPr>
              <a:lstStyle/>
              <a:p>
                <a:pPr marL="0" indent="0">
                  <a:buNone/>
                </a:pPr>
                <a:r>
                  <a:rPr lang="en-US" sz="2200">
                    <a:solidFill>
                      <a:srgbClr val="FFFFFF"/>
                    </a:solidFill>
                  </a:rPr>
                  <a:t>Một đồ thị </a:t>
                </a:r>
                <a14:m>
                  <m:oMath xmlns:m="http://schemas.openxmlformats.org/officeDocument/2006/math">
                    <m:r>
                      <a:rPr lang="en-US" sz="2200" i="1">
                        <a:solidFill>
                          <a:srgbClr val="FFFFFF"/>
                        </a:solidFill>
                        <a:latin typeface="Cambria Math" panose="02040503050406030204" pitchFamily="18" charset="0"/>
                      </a:rPr>
                      <m:t>𝐺</m:t>
                    </m:r>
                  </m:oMath>
                </a14:m>
                <a:r>
                  <a:rPr lang="en-US" sz="2200">
                    <a:solidFill>
                      <a:srgbClr val="FFFFFF"/>
                    </a:solidFill>
                  </a:rPr>
                  <a:t> được gọi là đồ thị phân đôi (đồ thị hai phía) nếu tập đỉnh </a:t>
                </a:r>
                <a14:m>
                  <m:oMath xmlns:m="http://schemas.openxmlformats.org/officeDocument/2006/math">
                    <m:r>
                      <a:rPr lang="en-US" sz="2200" b="0" i="1">
                        <a:solidFill>
                          <a:srgbClr val="FFFFFF"/>
                        </a:solidFill>
                        <a:latin typeface="Cambria Math" panose="02040503050406030204" pitchFamily="18" charset="0"/>
                      </a:rPr>
                      <m:t>𝑉</m:t>
                    </m:r>
                  </m:oMath>
                </a14:m>
                <a:r>
                  <a:rPr lang="en-US" sz="2200">
                    <a:solidFill>
                      <a:srgbClr val="FFFFFF"/>
                    </a:solidFill>
                  </a:rPr>
                  <a:t> có thể phân làm hai tập con không rỗng, rời nhau </a:t>
                </a:r>
                <a14:m>
                  <m:oMath xmlns:m="http://schemas.openxmlformats.org/officeDocument/2006/math">
                    <m:sSub>
                      <m:sSubPr>
                        <m:ctrlPr>
                          <a:rPr lang="en-US" sz="2200" b="0" i="1">
                            <a:solidFill>
                              <a:srgbClr val="FFFFFF"/>
                            </a:solidFill>
                            <a:latin typeface="Cambria Math" panose="02040503050406030204" pitchFamily="18" charset="0"/>
                          </a:rPr>
                        </m:ctrlPr>
                      </m:sSubPr>
                      <m:e>
                        <m:r>
                          <a:rPr lang="en-US" sz="2200" b="0" i="1">
                            <a:solidFill>
                              <a:srgbClr val="FFFFFF"/>
                            </a:solidFill>
                            <a:latin typeface="Cambria Math" panose="02040503050406030204" pitchFamily="18" charset="0"/>
                          </a:rPr>
                          <m:t>𝑉</m:t>
                        </m:r>
                      </m:e>
                      <m:sub>
                        <m:r>
                          <a:rPr lang="en-US" sz="2200" b="0" i="1">
                            <a:solidFill>
                              <a:srgbClr val="FFFFFF"/>
                            </a:solidFill>
                            <a:latin typeface="Cambria Math" panose="02040503050406030204" pitchFamily="18" charset="0"/>
                          </a:rPr>
                          <m:t>1</m:t>
                        </m:r>
                      </m:sub>
                    </m:sSub>
                    <m:r>
                      <a:rPr lang="en-US" sz="2200" b="0" i="1">
                        <a:solidFill>
                          <a:srgbClr val="FFFFFF"/>
                        </a:solidFill>
                        <a:latin typeface="Cambria Math" panose="02040503050406030204" pitchFamily="18" charset="0"/>
                      </a:rPr>
                      <m:t>, </m:t>
                    </m:r>
                    <m:sSub>
                      <m:sSubPr>
                        <m:ctrlPr>
                          <a:rPr lang="en-US" sz="2200" b="0" i="1">
                            <a:solidFill>
                              <a:srgbClr val="FFFFFF"/>
                            </a:solidFill>
                            <a:latin typeface="Cambria Math" panose="02040503050406030204" pitchFamily="18" charset="0"/>
                          </a:rPr>
                        </m:ctrlPr>
                      </m:sSubPr>
                      <m:e>
                        <m:r>
                          <a:rPr lang="en-US" sz="2200" b="0" i="1">
                            <a:solidFill>
                              <a:srgbClr val="FFFFFF"/>
                            </a:solidFill>
                            <a:latin typeface="Cambria Math" panose="02040503050406030204" pitchFamily="18" charset="0"/>
                          </a:rPr>
                          <m:t>𝑉</m:t>
                        </m:r>
                      </m:e>
                      <m:sub>
                        <m:r>
                          <a:rPr lang="en-US" sz="2200" b="0" i="1">
                            <a:solidFill>
                              <a:srgbClr val="FFFFFF"/>
                            </a:solidFill>
                            <a:latin typeface="Cambria Math" panose="02040503050406030204" pitchFamily="18" charset="0"/>
                          </a:rPr>
                          <m:t>2</m:t>
                        </m:r>
                      </m:sub>
                    </m:sSub>
                  </m:oMath>
                </a14:m>
                <a:r>
                  <a:rPr lang="en-US" sz="2200">
                    <a:solidFill>
                      <a:srgbClr val="FFFFFF"/>
                    </a:solidFill>
                  </a:rPr>
                  <a:t> sao cho mỗi cạnh của đồ thị nối một đỉnh của </a:t>
                </a:r>
                <a14:m>
                  <m:oMath xmlns:m="http://schemas.openxmlformats.org/officeDocument/2006/math">
                    <m:sSub>
                      <m:sSubPr>
                        <m:ctrlPr>
                          <a:rPr lang="en-US" sz="2200" b="0" i="1">
                            <a:solidFill>
                              <a:srgbClr val="FFFFFF"/>
                            </a:solidFill>
                            <a:latin typeface="Cambria Math" panose="02040503050406030204" pitchFamily="18" charset="0"/>
                          </a:rPr>
                        </m:ctrlPr>
                      </m:sSubPr>
                      <m:e>
                        <m:r>
                          <a:rPr lang="en-US" sz="2200" b="0" i="1">
                            <a:solidFill>
                              <a:srgbClr val="FFFFFF"/>
                            </a:solidFill>
                            <a:latin typeface="Cambria Math" panose="02040503050406030204" pitchFamily="18" charset="0"/>
                          </a:rPr>
                          <m:t>𝑉</m:t>
                        </m:r>
                      </m:e>
                      <m:sub>
                        <m:r>
                          <a:rPr lang="en-US" sz="2200" b="0" i="1">
                            <a:solidFill>
                              <a:srgbClr val="FFFFFF"/>
                            </a:solidFill>
                            <a:latin typeface="Cambria Math" panose="02040503050406030204" pitchFamily="18" charset="0"/>
                          </a:rPr>
                          <m:t>1</m:t>
                        </m:r>
                      </m:sub>
                    </m:sSub>
                  </m:oMath>
                </a14:m>
                <a:r>
                  <a:rPr lang="en-US" sz="2200">
                    <a:solidFill>
                      <a:srgbClr val="FFFFFF"/>
                    </a:solidFill>
                  </a:rPr>
                  <a:t> với một đỉnh của </a:t>
                </a:r>
                <a14:m>
                  <m:oMath xmlns:m="http://schemas.openxmlformats.org/officeDocument/2006/math">
                    <m:sSub>
                      <m:sSubPr>
                        <m:ctrlPr>
                          <a:rPr lang="en-US" sz="2200" b="0" i="1">
                            <a:solidFill>
                              <a:srgbClr val="FFFFFF"/>
                            </a:solidFill>
                            <a:latin typeface="Cambria Math" panose="02040503050406030204" pitchFamily="18" charset="0"/>
                          </a:rPr>
                        </m:ctrlPr>
                      </m:sSubPr>
                      <m:e>
                        <m:r>
                          <a:rPr lang="en-US" sz="2200" b="0" i="1">
                            <a:solidFill>
                              <a:srgbClr val="FFFFFF"/>
                            </a:solidFill>
                            <a:latin typeface="Cambria Math" panose="02040503050406030204" pitchFamily="18" charset="0"/>
                          </a:rPr>
                          <m:t>𝑉</m:t>
                        </m:r>
                      </m:e>
                      <m:sub>
                        <m:r>
                          <a:rPr lang="en-US" sz="2200" b="0" i="1">
                            <a:solidFill>
                              <a:srgbClr val="FFFFFF"/>
                            </a:solidFill>
                            <a:latin typeface="Cambria Math" panose="02040503050406030204" pitchFamily="18" charset="0"/>
                          </a:rPr>
                          <m:t>2</m:t>
                        </m:r>
                      </m:sub>
                    </m:sSub>
                  </m:oMath>
                </a14:m>
                <a:r>
                  <a:rPr lang="en-US" sz="2200">
                    <a:solidFill>
                      <a:srgbClr val="FFFFFF"/>
                    </a:solidFill>
                  </a:rPr>
                  <a:t>. </a:t>
                </a:r>
              </a:p>
            </p:txBody>
          </p:sp>
        </mc:Choice>
        <mc:Fallback>
          <p:sp>
            <p:nvSpPr>
              <p:cNvPr id="6" name="Content Placeholder 2"/>
              <p:cNvSpPr>
                <a:spLocks noGrp="1" noRot="1" noChangeAspect="1" noMove="1" noResize="1" noEditPoints="1" noAdjustHandles="1" noChangeArrowheads="1" noChangeShapeType="1" noTextEdit="1"/>
              </p:cNvSpPr>
              <p:nvPr>
                <p:ph idx="1"/>
              </p:nvPr>
            </p:nvSpPr>
            <p:spPr>
              <a:xfrm>
                <a:off x="5759354" y="2798064"/>
                <a:ext cx="5461095" cy="3417611"/>
              </a:xfrm>
              <a:blipFill>
                <a:blip r:embed="rId3"/>
                <a:stretch>
                  <a:fillRect l="-1451" t="-2139"/>
                </a:stretch>
              </a:blipFill>
            </p:spPr>
            <p:txBody>
              <a:bodyPr/>
              <a:lstStyle/>
              <a:p>
                <a:r>
                  <a:rPr lang="en-CA">
                    <a:noFill/>
                  </a:rPr>
                  <a:t> </a:t>
                </a:r>
              </a:p>
            </p:txBody>
          </p:sp>
        </mc:Fallback>
      </mc:AlternateContent>
    </p:spTree>
    <p:extLst>
      <p:ext uri="{BB962C8B-B14F-4D97-AF65-F5344CB8AC3E}">
        <p14:creationId xmlns:p14="http://schemas.microsoft.com/office/powerpoint/2010/main" val="3752121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5" y="640080"/>
            <a:ext cx="7411851" cy="1481328"/>
          </a:xfrm>
        </p:spPr>
        <p:txBody>
          <a:bodyPr vert="horz" lIns="91440" tIns="45720" rIns="91440" bIns="45720" rtlCol="0" anchor="b">
            <a:noAutofit/>
          </a:bodyPr>
          <a:lstStyle/>
          <a:p>
            <a:r>
              <a:rPr lang="en-US" sz="5100" b="1" kern="1200" dirty="0" err="1">
                <a:latin typeface="+mj-lt"/>
                <a:ea typeface="+mj-ea"/>
                <a:cs typeface="+mj-cs"/>
              </a:rPr>
              <a:t>Các</a:t>
            </a:r>
            <a:r>
              <a:rPr lang="en-US" sz="5100" b="1" kern="1200" dirty="0">
                <a:latin typeface="+mj-lt"/>
                <a:ea typeface="+mj-ea"/>
                <a:cs typeface="+mj-cs"/>
              </a:rPr>
              <a:t> </a:t>
            </a:r>
            <a:r>
              <a:rPr lang="en-US" sz="5100" b="1" kern="1200" dirty="0" err="1">
                <a:latin typeface="+mj-lt"/>
                <a:ea typeface="+mj-ea"/>
                <a:cs typeface="+mj-cs"/>
              </a:rPr>
              <a:t>thuật</a:t>
            </a:r>
            <a:r>
              <a:rPr lang="en-US" sz="5100" b="1" kern="1200" dirty="0">
                <a:latin typeface="+mj-lt"/>
                <a:ea typeface="+mj-ea"/>
                <a:cs typeface="+mj-cs"/>
              </a:rPr>
              <a:t> </a:t>
            </a:r>
            <a:r>
              <a:rPr lang="en-US" sz="5100" b="1" kern="1200" dirty="0" err="1">
                <a:latin typeface="+mj-lt"/>
                <a:ea typeface="+mj-ea"/>
                <a:cs typeface="+mj-cs"/>
              </a:rPr>
              <a:t>ngữ</a:t>
            </a:r>
            <a:r>
              <a:rPr lang="en-US" sz="5100" b="1" kern="1200" dirty="0">
                <a:latin typeface="+mj-lt"/>
                <a:ea typeface="+mj-ea"/>
                <a:cs typeface="+mj-cs"/>
              </a:rPr>
              <a:t> </a:t>
            </a:r>
            <a:r>
              <a:rPr lang="en-US" sz="5100" b="1" kern="1200" dirty="0" err="1">
                <a:latin typeface="+mj-lt"/>
                <a:ea typeface="+mj-ea"/>
                <a:cs typeface="+mj-cs"/>
              </a:rPr>
              <a:t>về</a:t>
            </a:r>
            <a:r>
              <a:rPr lang="en-US" sz="5100" b="1" kern="1200" dirty="0">
                <a:latin typeface="+mj-lt"/>
                <a:ea typeface="+mj-ea"/>
                <a:cs typeface="+mj-cs"/>
              </a:rPr>
              <a:t> </a:t>
            </a:r>
            <a:r>
              <a:rPr lang="en-US" sz="5100" b="1" kern="1200" dirty="0" err="1">
                <a:latin typeface="+mj-lt"/>
                <a:ea typeface="+mj-ea"/>
                <a:cs typeface="+mj-cs"/>
              </a:rPr>
              <a:t>đồ</a:t>
            </a:r>
            <a:r>
              <a:rPr lang="en-US" sz="5100" b="1" kern="1200" dirty="0">
                <a:latin typeface="+mj-lt"/>
                <a:ea typeface="+mj-ea"/>
                <a:cs typeface="+mj-cs"/>
              </a:rPr>
              <a:t> </a:t>
            </a:r>
            <a:r>
              <a:rPr lang="en-US" sz="5100" b="1" kern="1200" dirty="0" err="1">
                <a:latin typeface="+mj-lt"/>
                <a:ea typeface="+mj-ea"/>
                <a:cs typeface="+mj-cs"/>
              </a:rPr>
              <a:t>thị</a:t>
            </a:r>
            <a:r>
              <a:rPr lang="en-US" sz="5100" b="1" kern="1200" dirty="0">
                <a:latin typeface="+mj-lt"/>
                <a:ea typeface="+mj-ea"/>
                <a:cs typeface="+mj-cs"/>
              </a:rPr>
              <a:t> (10) </a:t>
            </a:r>
            <a:br>
              <a:rPr lang="en-US" sz="5100" b="1" kern="1200" dirty="0">
                <a:latin typeface="+mj-lt"/>
                <a:ea typeface="+mj-ea"/>
                <a:cs typeface="+mj-cs"/>
              </a:rPr>
            </a:br>
            <a:r>
              <a:rPr lang="en-US" sz="5100" b="1" kern="1200" dirty="0">
                <a:latin typeface="+mj-lt"/>
                <a:ea typeface="+mj-ea"/>
                <a:cs typeface="+mj-cs"/>
              </a:rPr>
              <a:t>– </a:t>
            </a:r>
            <a:r>
              <a:rPr lang="en-US" sz="5100" b="1" kern="1200" dirty="0" err="1">
                <a:solidFill>
                  <a:srgbClr val="0000FF"/>
                </a:solidFill>
                <a:latin typeface="+mj-lt"/>
                <a:ea typeface="+mj-ea"/>
                <a:cs typeface="+mj-cs"/>
              </a:rPr>
              <a:t>Đồ</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thị</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phân</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đôi</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đầy</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đủ</a:t>
            </a:r>
            <a:endParaRPr lang="en-US" sz="5100" b="1" kern="1200" dirty="0">
              <a:solidFill>
                <a:srgbClr val="0000FF"/>
              </a:solidFill>
              <a:latin typeface="+mj-lt"/>
              <a:ea typeface="+mj-ea"/>
              <a:cs typeface="+mj-cs"/>
            </a:endParaRP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ChangeAspect="1"/>
          </p:cNvPicPr>
          <p:nvPr/>
        </p:nvPicPr>
        <p:blipFill>
          <a:blip r:embed="rId2"/>
          <a:stretch>
            <a:fillRect/>
          </a:stretch>
        </p:blipFill>
        <p:spPr>
          <a:xfrm>
            <a:off x="4270247" y="2593315"/>
            <a:ext cx="7222377" cy="3322293"/>
          </a:xfrm>
          <a:prstGeom prst="rect">
            <a:avLst/>
          </a:prstGeom>
        </p:spPr>
      </p:pic>
    </p:spTree>
    <p:extLst>
      <p:ext uri="{BB962C8B-B14F-4D97-AF65-F5344CB8AC3E}">
        <p14:creationId xmlns:p14="http://schemas.microsoft.com/office/powerpoint/2010/main" val="340497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98374" y="638089"/>
            <a:ext cx="7359642" cy="1476801"/>
          </a:xfrm>
        </p:spPr>
        <p:txBody>
          <a:bodyPr anchor="b">
            <a:noAutofit/>
          </a:bodyPr>
          <a:lstStyle/>
          <a:p>
            <a:r>
              <a:rPr lang="en-US" sz="5100" b="1" dirty="0" err="1"/>
              <a:t>Các</a:t>
            </a:r>
            <a:r>
              <a:rPr lang="en-US" sz="5100" b="1" dirty="0"/>
              <a:t> </a:t>
            </a:r>
            <a:r>
              <a:rPr lang="en-US" sz="5100" b="1" dirty="0" err="1"/>
              <a:t>thuật</a:t>
            </a:r>
            <a:r>
              <a:rPr lang="en-US" sz="5100" b="1" dirty="0"/>
              <a:t> </a:t>
            </a:r>
            <a:r>
              <a:rPr lang="en-US" sz="5100" b="1" dirty="0" err="1"/>
              <a:t>ngữ</a:t>
            </a:r>
            <a:r>
              <a:rPr lang="en-US" sz="5100" b="1" dirty="0"/>
              <a:t> </a:t>
            </a:r>
            <a:r>
              <a:rPr lang="en-US" sz="5100" b="1" dirty="0" err="1"/>
              <a:t>về</a:t>
            </a:r>
            <a:r>
              <a:rPr lang="en-US" sz="5100" b="1" dirty="0"/>
              <a:t> </a:t>
            </a:r>
            <a:r>
              <a:rPr lang="en-US" sz="5100" b="1" dirty="0" err="1"/>
              <a:t>đồ</a:t>
            </a:r>
            <a:r>
              <a:rPr lang="en-US" sz="5100" b="1" dirty="0"/>
              <a:t> </a:t>
            </a:r>
            <a:r>
              <a:rPr lang="en-US" sz="5100" b="1" dirty="0" err="1"/>
              <a:t>thị</a:t>
            </a:r>
            <a:r>
              <a:rPr lang="en-US" sz="5100" b="1" dirty="0"/>
              <a:t> (11) </a:t>
            </a:r>
            <a:br>
              <a:rPr lang="en-US" sz="5100" b="1" dirty="0"/>
            </a:br>
            <a:r>
              <a:rPr lang="en-US" sz="5100" b="1" dirty="0"/>
              <a:t>– </a:t>
            </a:r>
            <a:r>
              <a:rPr lang="en-US" sz="5100" b="1" dirty="0" err="1">
                <a:solidFill>
                  <a:srgbClr val="0000FF"/>
                </a:solidFill>
              </a:rPr>
              <a:t>Đồ</a:t>
            </a:r>
            <a:r>
              <a:rPr lang="en-US" sz="5100" b="1" dirty="0">
                <a:solidFill>
                  <a:srgbClr val="0000FF"/>
                </a:solidFill>
              </a:rPr>
              <a:t> </a:t>
            </a:r>
            <a:r>
              <a:rPr lang="en-US" sz="5100" b="1" dirty="0" err="1">
                <a:solidFill>
                  <a:srgbClr val="0000FF"/>
                </a:solidFill>
              </a:rPr>
              <a:t>thị</a:t>
            </a:r>
            <a:r>
              <a:rPr lang="en-US" sz="5100" b="1" dirty="0">
                <a:solidFill>
                  <a:srgbClr val="0000FF"/>
                </a:solidFill>
              </a:rPr>
              <a:t> con</a:t>
            </a:r>
          </a:p>
        </p:txBody>
      </p:sp>
      <p:pic>
        <p:nvPicPr>
          <p:cNvPr id="5" name="Picture 4"/>
          <p:cNvPicPr>
            <a:picLocks noChangeAspect="1"/>
          </p:cNvPicPr>
          <p:nvPr/>
        </p:nvPicPr>
        <p:blipFill>
          <a:blip r:embed="rId2"/>
          <a:stretch>
            <a:fillRect/>
          </a:stretch>
        </p:blipFill>
        <p:spPr>
          <a:xfrm>
            <a:off x="633984" y="2959535"/>
            <a:ext cx="5458968" cy="2961489"/>
          </a:xfrm>
          <a:prstGeom prst="rect">
            <a:avLst/>
          </a:prstGeom>
        </p:spPr>
      </p:pic>
      <p:sp>
        <p:nvSpPr>
          <p:cNvPr id="2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94106" y="2664886"/>
                <a:ext cx="5063910" cy="3550789"/>
              </a:xfrm>
            </p:spPr>
            <p:txBody>
              <a:bodyPr anchor="t">
                <a:normAutofit/>
              </a:bodyPr>
              <a:lstStyle/>
              <a:p>
                <a:pPr marL="0" indent="0">
                  <a:buNone/>
                </a:pPr>
                <a:r>
                  <a:rPr lang="en-US" sz="2200" dirty="0" err="1"/>
                  <a:t>Đồ</a:t>
                </a:r>
                <a:r>
                  <a:rPr lang="en-US" sz="2200" dirty="0"/>
                  <a:t> </a:t>
                </a:r>
                <a:r>
                  <a:rPr lang="en-US" sz="2200" dirty="0" err="1"/>
                  <a:t>thị</a:t>
                </a:r>
                <a:r>
                  <a:rPr lang="en-US" sz="2200" dirty="0"/>
                  <a:t> con </a:t>
                </a:r>
                <a:r>
                  <a:rPr lang="en-US" sz="2200" dirty="0" err="1"/>
                  <a:t>của</a:t>
                </a:r>
                <a:r>
                  <a:rPr lang="en-US" sz="2200" dirty="0"/>
                  <a:t> </a:t>
                </a:r>
                <a:r>
                  <a:rPr lang="en-US" sz="2200" dirty="0" err="1"/>
                  <a:t>đồ</a:t>
                </a:r>
                <a:r>
                  <a:rPr lang="en-US" sz="2200" dirty="0"/>
                  <a:t> </a:t>
                </a:r>
                <a:r>
                  <a:rPr lang="en-US" sz="2200" dirty="0" err="1"/>
                  <a:t>thị</a:t>
                </a:r>
                <a:r>
                  <a:rPr lang="en-US" sz="2200" dirty="0"/>
                  <a:t> </a:t>
                </a:r>
                <a14:m>
                  <m:oMath xmlns:m="http://schemas.openxmlformats.org/officeDocument/2006/math">
                    <m:r>
                      <a:rPr lang="en-US" sz="2200" b="0" i="1">
                        <a:latin typeface="Cambria Math" panose="02040503050406030204" pitchFamily="18" charset="0"/>
                      </a:rPr>
                      <m:t>𝐺</m:t>
                    </m:r>
                    <m:r>
                      <a:rPr lang="en-US" sz="2200" b="0" i="1">
                        <a:latin typeface="Cambria Math" panose="02040503050406030204" pitchFamily="18" charset="0"/>
                      </a:rPr>
                      <m:t>=(</m:t>
                    </m:r>
                    <m:r>
                      <a:rPr lang="en-US" sz="2200" b="0" i="1">
                        <a:latin typeface="Cambria Math" panose="02040503050406030204" pitchFamily="18" charset="0"/>
                      </a:rPr>
                      <m:t>𝑉</m:t>
                    </m:r>
                    <m:r>
                      <a:rPr lang="en-US" sz="2200" b="0" i="1">
                        <a:latin typeface="Cambria Math" panose="02040503050406030204" pitchFamily="18" charset="0"/>
                      </a:rPr>
                      <m:t>,</m:t>
                    </m:r>
                    <m:r>
                      <a:rPr lang="en-US" sz="2200" b="0" i="1">
                        <a:latin typeface="Cambria Math" panose="02040503050406030204" pitchFamily="18" charset="0"/>
                      </a:rPr>
                      <m:t>𝐸</m:t>
                    </m:r>
                    <m:r>
                      <a:rPr lang="en-US" sz="2200" b="0" i="1">
                        <a:latin typeface="Cambria Math" panose="02040503050406030204" pitchFamily="18" charset="0"/>
                      </a:rPr>
                      <m:t>)</m:t>
                    </m:r>
                  </m:oMath>
                </a14:m>
                <a:r>
                  <a:rPr lang="en-US" sz="2200" dirty="0"/>
                  <a:t> </a:t>
                </a:r>
                <a:r>
                  <a:rPr lang="en-US" sz="2200" dirty="0" err="1"/>
                  <a:t>là</a:t>
                </a:r>
                <a:r>
                  <a:rPr lang="en-US" sz="2200" dirty="0"/>
                  <a:t> </a:t>
                </a:r>
                <a:r>
                  <a:rPr lang="en-US" sz="2200" dirty="0" err="1"/>
                  <a:t>đồ</a:t>
                </a:r>
                <a:r>
                  <a:rPr lang="en-US" sz="2200" dirty="0"/>
                  <a:t> </a:t>
                </a:r>
                <a:r>
                  <a:rPr lang="en-US" sz="2200" dirty="0" err="1"/>
                  <a:t>thị</a:t>
                </a:r>
                <a:r>
                  <a:rPr lang="en-US" sz="2200" dirty="0"/>
                  <a: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𝐺</m:t>
                        </m:r>
                      </m:e>
                      <m:sup>
                        <m:r>
                          <a:rPr lang="en-US" sz="2200" b="0" i="0">
                            <a:latin typeface="Cambria Math" panose="02040503050406030204" pitchFamily="18" charset="0"/>
                          </a:rPr>
                          <m:t>′</m:t>
                        </m:r>
                      </m:sup>
                    </m:sSup>
                    <m:r>
                      <a:rPr lang="en-US" sz="2200" b="0" i="1">
                        <a:latin typeface="Cambria Math" panose="02040503050406030204" pitchFamily="18" charset="0"/>
                      </a:rPr>
                      <m:t>=</m:t>
                    </m:r>
                    <m:d>
                      <m:dPr>
                        <m:ctrlPr>
                          <a:rPr lang="en-US" sz="2200" b="0" i="1">
                            <a:latin typeface="Cambria Math" panose="02040503050406030204" pitchFamily="18" charset="0"/>
                          </a:rPr>
                        </m:ctrlPr>
                      </m:dPr>
                      <m:e>
                        <m:sSup>
                          <m:sSupPr>
                            <m:ctrlPr>
                              <a:rPr lang="en-US" sz="2200" b="0" i="1">
                                <a:latin typeface="Cambria Math" panose="02040503050406030204" pitchFamily="18" charset="0"/>
                              </a:rPr>
                            </m:ctrlPr>
                          </m:sSupPr>
                          <m:e>
                            <m:r>
                              <a:rPr lang="en-US" sz="2200" b="0" i="1">
                                <a:latin typeface="Cambria Math" panose="02040503050406030204" pitchFamily="18" charset="0"/>
                              </a:rPr>
                              <m:t>𝑉</m:t>
                            </m:r>
                          </m:e>
                          <m:sup>
                            <m:r>
                              <a:rPr lang="en-US" sz="2200" b="0" i="1">
                                <a:latin typeface="Cambria Math" panose="02040503050406030204" pitchFamily="18" charset="0"/>
                              </a:rPr>
                              <m:t>′</m:t>
                            </m:r>
                          </m:sup>
                        </m:sSup>
                        <m:r>
                          <a:rPr lang="en-US" sz="2200" b="0" i="1">
                            <a:latin typeface="Cambria Math" panose="02040503050406030204" pitchFamily="18" charset="0"/>
                          </a:rPr>
                          <m:t>, </m:t>
                        </m:r>
                        <m:sSup>
                          <m:sSupPr>
                            <m:ctrlPr>
                              <a:rPr lang="en-US" sz="2200" b="0" i="1">
                                <a:latin typeface="Cambria Math" panose="02040503050406030204" pitchFamily="18" charset="0"/>
                              </a:rPr>
                            </m:ctrlPr>
                          </m:sSupPr>
                          <m:e>
                            <m:r>
                              <a:rPr lang="en-US" sz="2200" b="0" i="1">
                                <a:latin typeface="Cambria Math" panose="02040503050406030204" pitchFamily="18" charset="0"/>
                              </a:rPr>
                              <m:t>𝐸</m:t>
                            </m:r>
                          </m:e>
                          <m:sup>
                            <m:r>
                              <a:rPr lang="en-US" sz="2200" b="0" i="1">
                                <a:latin typeface="Cambria Math" panose="02040503050406030204" pitchFamily="18" charset="0"/>
                              </a:rPr>
                              <m:t>′</m:t>
                            </m:r>
                          </m:sup>
                        </m:sSup>
                      </m:e>
                    </m:d>
                  </m:oMath>
                </a14:m>
                <a:r>
                  <a:rPr lang="en-US" sz="2200" dirty="0"/>
                  <a:t>, </a:t>
                </a:r>
                <a:r>
                  <a:rPr lang="en-US" sz="2200" dirty="0" err="1"/>
                  <a:t>trong</a:t>
                </a:r>
                <a:r>
                  <a:rPr lang="en-US" sz="2200" dirty="0"/>
                  <a:t> </a:t>
                </a:r>
                <a:r>
                  <a:rPr lang="en-US" sz="2200" dirty="0" err="1"/>
                  <a:t>đó</a:t>
                </a:r>
                <a:r>
                  <a:rPr lang="en-US" sz="2200" dirty="0"/>
                  <a: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𝑉</m:t>
                        </m:r>
                      </m:e>
                      <m:sup>
                        <m:r>
                          <a:rPr lang="en-US" sz="2200" b="0" i="1">
                            <a:latin typeface="Cambria Math" panose="02040503050406030204" pitchFamily="18" charset="0"/>
                          </a:rPr>
                          <m:t>′</m:t>
                        </m:r>
                      </m:sup>
                    </m:sSup>
                    <m:r>
                      <a:rPr lang="en-US" sz="2200" b="0" i="1">
                        <a:latin typeface="Cambria Math" panose="02040503050406030204" pitchFamily="18" charset="0"/>
                      </a:rPr>
                      <m:t>∈</m:t>
                    </m:r>
                    <m:r>
                      <a:rPr lang="en-US" sz="2200" b="0" i="1">
                        <a:latin typeface="Cambria Math" panose="02040503050406030204" pitchFamily="18" charset="0"/>
                      </a:rPr>
                      <m:t>𝑉</m:t>
                    </m:r>
                  </m:oMath>
                </a14:m>
                <a:r>
                  <a:rPr lang="en-US" sz="2200" dirty="0"/>
                  <a:t> </a:t>
                </a:r>
                <a:r>
                  <a:rPr lang="en-US" sz="2200" dirty="0" err="1"/>
                  <a:t>và</a:t>
                </a:r>
                <a:r>
                  <a:rPr lang="en-US" sz="2200" dirty="0"/>
                  <a: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𝐸</m:t>
                        </m:r>
                      </m:e>
                      <m:sup>
                        <m:r>
                          <a:rPr lang="en-US" sz="2200" b="0" i="1">
                            <a:latin typeface="Cambria Math" panose="02040503050406030204" pitchFamily="18" charset="0"/>
                          </a:rPr>
                          <m:t>′</m:t>
                        </m:r>
                      </m:sup>
                    </m:sSup>
                    <m:r>
                      <a:rPr lang="en-US" sz="2200" b="0" i="1">
                        <a:latin typeface="Cambria Math" panose="02040503050406030204" pitchFamily="18" charset="0"/>
                      </a:rPr>
                      <m:t>∈</m:t>
                    </m:r>
                    <m:r>
                      <a:rPr lang="en-US" sz="2200" b="0" i="1">
                        <a:latin typeface="Cambria Math" panose="02040503050406030204" pitchFamily="18" charset="0"/>
                      </a:rPr>
                      <m:t>𝐸</m:t>
                    </m:r>
                  </m:oMath>
                </a14:m>
                <a:r>
                  <a:rPr lang="en-US" sz="22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94106" y="2664886"/>
                <a:ext cx="5063910" cy="3550789"/>
              </a:xfrm>
              <a:blipFill>
                <a:blip r:embed="rId3"/>
                <a:stretch>
                  <a:fillRect l="-1564" t="-2058"/>
                </a:stretch>
              </a:blipFill>
            </p:spPr>
            <p:txBody>
              <a:bodyPr/>
              <a:lstStyle/>
              <a:p>
                <a:r>
                  <a:rPr lang="en-CA">
                    <a:noFill/>
                  </a:rPr>
                  <a:t> </a:t>
                </a:r>
              </a:p>
            </p:txBody>
          </p:sp>
        </mc:Fallback>
      </mc:AlternateContent>
    </p:spTree>
    <p:extLst>
      <p:ext uri="{BB962C8B-B14F-4D97-AF65-F5344CB8AC3E}">
        <p14:creationId xmlns:p14="http://schemas.microsoft.com/office/powerpoint/2010/main" val="1173246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417576"/>
            <a:ext cx="10909640" cy="1249394"/>
          </a:xfrm>
        </p:spPr>
        <p:txBody>
          <a:bodyPr vert="horz" lIns="91440" tIns="45720" rIns="91440" bIns="45720" rtlCol="0" anchor="ctr">
            <a:noAutofit/>
          </a:bodyPr>
          <a:lstStyle/>
          <a:p>
            <a:pPr algn="ctr"/>
            <a:r>
              <a:rPr lang="en-US" sz="5100" b="1" kern="1200" dirty="0" err="1">
                <a:solidFill>
                  <a:schemeClr val="tx1"/>
                </a:solidFill>
                <a:latin typeface="+mj-lt"/>
                <a:ea typeface="+mj-ea"/>
                <a:cs typeface="+mj-cs"/>
              </a:rPr>
              <a:t>Các</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thuật</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ngữ</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về</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đồ</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thị</a:t>
            </a:r>
            <a:r>
              <a:rPr lang="en-US" sz="5100" b="1" kern="1200" dirty="0">
                <a:solidFill>
                  <a:schemeClr val="tx1"/>
                </a:solidFill>
                <a:latin typeface="+mj-lt"/>
                <a:ea typeface="+mj-ea"/>
                <a:cs typeface="+mj-cs"/>
              </a:rPr>
              <a:t> (12) </a:t>
            </a:r>
            <a:br>
              <a:rPr lang="en-US" sz="5100" b="1" kern="1200" dirty="0">
                <a:solidFill>
                  <a:schemeClr val="tx1"/>
                </a:solidFill>
                <a:latin typeface="+mj-lt"/>
                <a:ea typeface="+mj-ea"/>
                <a:cs typeface="+mj-cs"/>
              </a:rPr>
            </a:br>
            <a:r>
              <a:rPr lang="en-US" sz="5100" b="1" kern="1200" dirty="0">
                <a:solidFill>
                  <a:schemeClr val="tx1"/>
                </a:solidFill>
                <a:latin typeface="+mj-lt"/>
                <a:ea typeface="+mj-ea"/>
                <a:cs typeface="+mj-cs"/>
              </a:rPr>
              <a:t>– </a:t>
            </a:r>
            <a:r>
              <a:rPr lang="en-US" sz="5100" b="1" kern="1200" dirty="0" err="1">
                <a:solidFill>
                  <a:srgbClr val="0000FF"/>
                </a:solidFill>
                <a:latin typeface="+mj-lt"/>
                <a:ea typeface="+mj-ea"/>
                <a:cs typeface="+mj-cs"/>
              </a:rPr>
              <a:t>Hợp</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của</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hai</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đồ</a:t>
            </a:r>
            <a:r>
              <a:rPr lang="en-US" sz="5100" b="1" kern="1200" dirty="0">
                <a:solidFill>
                  <a:srgbClr val="0000FF"/>
                </a:solidFill>
                <a:latin typeface="+mj-lt"/>
                <a:ea typeface="+mj-ea"/>
                <a:cs typeface="+mj-cs"/>
              </a:rPr>
              <a:t> </a:t>
            </a:r>
            <a:r>
              <a:rPr lang="en-US" sz="5100" b="1" kern="1200" dirty="0" err="1">
                <a:solidFill>
                  <a:srgbClr val="0000FF"/>
                </a:solidFill>
                <a:latin typeface="+mj-lt"/>
                <a:ea typeface="+mj-ea"/>
                <a:cs typeface="+mj-cs"/>
              </a:rPr>
              <a:t>thị</a:t>
            </a:r>
            <a:endParaRPr lang="en-US" sz="5100" b="1" kern="1200" dirty="0">
              <a:solidFill>
                <a:srgbClr val="0000FF"/>
              </a:solidFill>
              <a:latin typeface="+mj-lt"/>
              <a:ea typeface="+mj-ea"/>
              <a:cs typeface="+mj-cs"/>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693268" y="2166941"/>
            <a:ext cx="8800865" cy="3586353"/>
          </a:xfrm>
          <a:prstGeom prst="rect">
            <a:avLst/>
          </a:prstGeom>
        </p:spPr>
      </p:pic>
    </p:spTree>
    <p:extLst>
      <p:ext uri="{BB962C8B-B14F-4D97-AF65-F5344CB8AC3E}">
        <p14:creationId xmlns:p14="http://schemas.microsoft.com/office/powerpoint/2010/main" val="1263609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841"/>
          </a:xfrm>
        </p:spPr>
        <p:txBody>
          <a:bodyPr>
            <a:normAutofit fontScale="90000"/>
          </a:bodyPr>
          <a:lstStyle/>
          <a:p>
            <a:r>
              <a:rPr lang="en-US" b="1" dirty="0" err="1"/>
              <a:t>Biểu</a:t>
            </a:r>
            <a:r>
              <a:rPr lang="en-US" b="1" dirty="0"/>
              <a:t> </a:t>
            </a:r>
            <a:r>
              <a:rPr lang="en-US" b="1" dirty="0" err="1"/>
              <a:t>diễn</a:t>
            </a:r>
            <a:r>
              <a:rPr lang="en-US" b="1" dirty="0"/>
              <a:t> </a:t>
            </a:r>
            <a:r>
              <a:rPr lang="en-US" b="1" dirty="0" err="1"/>
              <a:t>đồ</a:t>
            </a:r>
            <a:r>
              <a:rPr lang="en-US" b="1" dirty="0"/>
              <a:t> </a:t>
            </a:r>
            <a:r>
              <a:rPr lang="en-US" b="1" dirty="0" err="1"/>
              <a:t>thị</a:t>
            </a:r>
            <a:r>
              <a:rPr lang="en-US" b="1" dirty="0"/>
              <a:t> - </a:t>
            </a:r>
            <a:r>
              <a:rPr lang="en-US" b="1" dirty="0" err="1">
                <a:solidFill>
                  <a:srgbClr val="0000FF"/>
                </a:solidFill>
              </a:rPr>
              <a:t>Danh</a:t>
            </a:r>
            <a:r>
              <a:rPr lang="en-US" b="1" dirty="0">
                <a:solidFill>
                  <a:srgbClr val="0000FF"/>
                </a:solidFill>
              </a:rPr>
              <a:t> </a:t>
            </a:r>
            <a:r>
              <a:rPr lang="en-US" b="1" dirty="0" err="1">
                <a:solidFill>
                  <a:srgbClr val="0000FF"/>
                </a:solidFill>
              </a:rPr>
              <a:t>sách</a:t>
            </a:r>
            <a:r>
              <a:rPr lang="en-US" b="1" dirty="0">
                <a:solidFill>
                  <a:srgbClr val="0000FF"/>
                </a:solidFill>
              </a:rPr>
              <a:t> </a:t>
            </a:r>
            <a:r>
              <a:rPr lang="en-US" b="1" dirty="0" err="1">
                <a:solidFill>
                  <a:srgbClr val="0000FF"/>
                </a:solidFill>
              </a:rPr>
              <a:t>cạnh</a:t>
            </a:r>
            <a:r>
              <a:rPr lang="en-US" b="1" dirty="0">
                <a:solidFill>
                  <a:srgbClr val="0000FF"/>
                </a:solidFill>
              </a:rPr>
              <a:t>, </a:t>
            </a:r>
            <a:r>
              <a:rPr lang="en-US" b="1" dirty="0" err="1">
                <a:solidFill>
                  <a:srgbClr val="0000FF"/>
                </a:solidFill>
              </a:rPr>
              <a:t>danh</a:t>
            </a:r>
            <a:r>
              <a:rPr lang="en-US" b="1" dirty="0">
                <a:solidFill>
                  <a:srgbClr val="0000FF"/>
                </a:solidFill>
              </a:rPr>
              <a:t> </a:t>
            </a:r>
            <a:r>
              <a:rPr lang="en-US" b="1" dirty="0" err="1">
                <a:solidFill>
                  <a:srgbClr val="0000FF"/>
                </a:solidFill>
              </a:rPr>
              <a:t>sách</a:t>
            </a:r>
            <a:r>
              <a:rPr lang="en-US" b="1" dirty="0">
                <a:solidFill>
                  <a:srgbClr val="0000FF"/>
                </a:solidFill>
              </a:rPr>
              <a:t> </a:t>
            </a:r>
            <a:r>
              <a:rPr lang="en-US" b="1" dirty="0" err="1">
                <a:solidFill>
                  <a:srgbClr val="0000FF"/>
                </a:solidFill>
              </a:rPr>
              <a:t>kề</a:t>
            </a:r>
            <a:endParaRPr lang="en-US" b="1" dirty="0">
              <a:solidFill>
                <a:srgbClr val="0000FF"/>
              </a:solidFill>
            </a:endParaRPr>
          </a:p>
        </p:txBody>
      </p:sp>
      <p:sp>
        <p:nvSpPr>
          <p:cNvPr id="3" name="Content Placeholder 2"/>
          <p:cNvSpPr>
            <a:spLocks noGrp="1"/>
          </p:cNvSpPr>
          <p:nvPr>
            <p:ph idx="1"/>
          </p:nvPr>
        </p:nvSpPr>
        <p:spPr>
          <a:xfrm>
            <a:off x="838200" y="1554480"/>
            <a:ext cx="10515600" cy="4622483"/>
          </a:xfrm>
        </p:spPr>
        <p:txBody>
          <a:bodyPr/>
          <a:lstStyle/>
          <a:p>
            <a:pPr marL="0" indent="0">
              <a:buNone/>
            </a:pPr>
            <a:r>
              <a:rPr lang="en-US" dirty="0" err="1"/>
              <a:t>Danh</a:t>
            </a:r>
            <a:r>
              <a:rPr lang="en-US" dirty="0"/>
              <a:t> </a:t>
            </a:r>
            <a:r>
              <a:rPr lang="en-US" dirty="0" err="1"/>
              <a:t>sách</a:t>
            </a:r>
            <a:r>
              <a:rPr lang="en-US" dirty="0"/>
              <a:t> </a:t>
            </a:r>
            <a:r>
              <a:rPr lang="en-US" dirty="0" err="1"/>
              <a:t>cạnh</a:t>
            </a:r>
            <a:r>
              <a:rPr lang="en-US" dirty="0"/>
              <a:t>: </a:t>
            </a:r>
            <a:r>
              <a:rPr lang="en-US" dirty="0" err="1"/>
              <a:t>Liệt</a:t>
            </a:r>
            <a:r>
              <a:rPr lang="en-US" dirty="0"/>
              <a:t> </a:t>
            </a:r>
            <a:r>
              <a:rPr lang="en-US" dirty="0" err="1"/>
              <a:t>kê</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a:t>thị</a:t>
            </a:r>
            <a:endParaRPr lang="en-US" dirty="0"/>
          </a:p>
          <a:p>
            <a:pPr marL="0" indent="0">
              <a:buNone/>
            </a:pPr>
            <a:r>
              <a:rPr lang="en-US" dirty="0" err="1"/>
              <a:t>Danh</a:t>
            </a:r>
            <a:r>
              <a:rPr lang="en-US" dirty="0"/>
              <a:t> </a:t>
            </a:r>
            <a:r>
              <a:rPr lang="en-US" dirty="0" err="1"/>
              <a:t>sách</a:t>
            </a:r>
            <a:r>
              <a:rPr lang="en-US" dirty="0"/>
              <a:t> </a:t>
            </a:r>
            <a:r>
              <a:rPr lang="en-US" dirty="0" err="1"/>
              <a:t>liền</a:t>
            </a:r>
            <a:r>
              <a:rPr lang="en-US" dirty="0"/>
              <a:t> </a:t>
            </a:r>
            <a:r>
              <a:rPr lang="en-US" dirty="0" err="1"/>
              <a:t>kề</a:t>
            </a:r>
            <a:r>
              <a:rPr lang="en-US" dirty="0"/>
              <a:t>: </a:t>
            </a:r>
            <a:r>
              <a:rPr lang="en-US" dirty="0" err="1"/>
              <a:t>Chỉ</a:t>
            </a:r>
            <a:r>
              <a:rPr lang="en-US" dirty="0"/>
              <a:t> </a:t>
            </a:r>
            <a:r>
              <a:rPr lang="en-US" dirty="0" err="1"/>
              <a:t>rõ</a:t>
            </a:r>
            <a:r>
              <a:rPr lang="en-US" dirty="0"/>
              <a:t> </a:t>
            </a:r>
            <a:r>
              <a:rPr lang="en-US" dirty="0" err="1"/>
              <a:t>các</a:t>
            </a:r>
            <a:r>
              <a:rPr lang="en-US" dirty="0"/>
              <a:t> </a:t>
            </a:r>
            <a:r>
              <a:rPr lang="en-US" dirty="0" err="1"/>
              <a:t>đỉnh</a:t>
            </a:r>
            <a:r>
              <a:rPr lang="en-US" dirty="0"/>
              <a:t> </a:t>
            </a:r>
            <a:r>
              <a:rPr lang="en-US" dirty="0" err="1"/>
              <a:t>nối</a:t>
            </a:r>
            <a:r>
              <a:rPr lang="en-US" dirty="0"/>
              <a:t> </a:t>
            </a:r>
            <a:r>
              <a:rPr lang="en-US" dirty="0" err="1"/>
              <a:t>với</a:t>
            </a:r>
            <a:r>
              <a:rPr lang="en-US" dirty="0"/>
              <a:t> </a:t>
            </a:r>
            <a:r>
              <a:rPr lang="en-US" dirty="0" err="1"/>
              <a:t>mỗi</a:t>
            </a:r>
            <a:r>
              <a:rPr lang="en-US" dirty="0"/>
              <a:t> </a:t>
            </a:r>
            <a:r>
              <a:rPr lang="en-US" dirty="0" err="1"/>
              <a:t>đỉnh</a:t>
            </a:r>
            <a:r>
              <a:rPr lang="en-US" dirty="0"/>
              <a:t> </a:t>
            </a:r>
            <a:r>
              <a:rPr lang="en-US" dirty="0" err="1"/>
              <a:t>của</a:t>
            </a:r>
            <a:r>
              <a:rPr lang="en-US" dirty="0"/>
              <a:t> </a:t>
            </a:r>
            <a:r>
              <a:rPr lang="en-US" dirty="0" err="1"/>
              <a:t>đồ</a:t>
            </a:r>
            <a:r>
              <a:rPr lang="en-US" dirty="0"/>
              <a:t> </a:t>
            </a:r>
            <a:r>
              <a:rPr lang="en-US" dirty="0" err="1"/>
              <a:t>thị</a:t>
            </a:r>
            <a:endParaRPr lang="en-US" dirty="0"/>
          </a:p>
        </p:txBody>
      </p:sp>
      <p:pic>
        <p:nvPicPr>
          <p:cNvPr id="7" name="Picture 6"/>
          <p:cNvPicPr>
            <a:picLocks noChangeAspect="1"/>
          </p:cNvPicPr>
          <p:nvPr/>
        </p:nvPicPr>
        <p:blipFill>
          <a:blip r:embed="rId2"/>
          <a:stretch>
            <a:fillRect/>
          </a:stretch>
        </p:blipFill>
        <p:spPr>
          <a:xfrm>
            <a:off x="295201" y="3095264"/>
            <a:ext cx="3628284" cy="3223737"/>
          </a:xfrm>
          <a:prstGeom prst="rect">
            <a:avLst/>
          </a:prstGeom>
        </p:spPr>
      </p:pic>
      <p:pic>
        <p:nvPicPr>
          <p:cNvPr id="8" name="Picture 7"/>
          <p:cNvPicPr>
            <a:picLocks noChangeAspect="1"/>
          </p:cNvPicPr>
          <p:nvPr/>
        </p:nvPicPr>
        <p:blipFill>
          <a:blip r:embed="rId3"/>
          <a:stretch>
            <a:fillRect/>
          </a:stretch>
        </p:blipFill>
        <p:spPr>
          <a:xfrm>
            <a:off x="7009038" y="3551900"/>
            <a:ext cx="4856859" cy="2625063"/>
          </a:xfrm>
          <a:prstGeom prst="rect">
            <a:avLst/>
          </a:prstGeom>
        </p:spPr>
      </p:pic>
      <p:sp>
        <p:nvSpPr>
          <p:cNvPr id="9" name="TextBox 8"/>
          <p:cNvSpPr txBox="1"/>
          <p:nvPr/>
        </p:nvSpPr>
        <p:spPr>
          <a:xfrm>
            <a:off x="4284073" y="3499307"/>
            <a:ext cx="2364377" cy="2677656"/>
          </a:xfrm>
          <a:prstGeom prst="rect">
            <a:avLst/>
          </a:prstGeom>
          <a:noFill/>
        </p:spPr>
        <p:txBody>
          <a:bodyPr wrap="square" rtlCol="0">
            <a:spAutoFit/>
          </a:bodyPr>
          <a:lstStyle/>
          <a:p>
            <a:r>
              <a:rPr lang="en-US" sz="2400" dirty="0" err="1"/>
              <a:t>Danh</a:t>
            </a:r>
            <a:r>
              <a:rPr lang="en-US" sz="2400" dirty="0"/>
              <a:t> </a:t>
            </a:r>
            <a:r>
              <a:rPr lang="en-US" sz="2400" dirty="0" err="1"/>
              <a:t>sách</a:t>
            </a:r>
            <a:r>
              <a:rPr lang="en-US" sz="2400" dirty="0"/>
              <a:t> </a:t>
            </a:r>
            <a:r>
              <a:rPr lang="en-US" sz="2400" dirty="0" err="1"/>
              <a:t>cạnh</a:t>
            </a:r>
            <a:endParaRPr lang="en-US" sz="2400" dirty="0"/>
          </a:p>
          <a:p>
            <a:pPr marL="342900" indent="-342900">
              <a:buFont typeface="+mj-lt"/>
              <a:buAutoNum type="arabicPeriod"/>
            </a:pPr>
            <a:r>
              <a:rPr lang="en-US" sz="2400" dirty="0"/>
              <a:t>{</a:t>
            </a:r>
            <a:r>
              <a:rPr lang="en-US" sz="2400" dirty="0" err="1"/>
              <a:t>a,b</a:t>
            </a:r>
            <a:r>
              <a:rPr lang="en-US" sz="2400" dirty="0"/>
              <a:t>}</a:t>
            </a:r>
          </a:p>
          <a:p>
            <a:pPr marL="342900" indent="-342900">
              <a:buFont typeface="+mj-lt"/>
              <a:buAutoNum type="arabicPeriod"/>
            </a:pPr>
            <a:r>
              <a:rPr lang="en-US" sz="2400" dirty="0"/>
              <a:t>{</a:t>
            </a:r>
            <a:r>
              <a:rPr lang="en-US" sz="2400" dirty="0" err="1"/>
              <a:t>a,c</a:t>
            </a:r>
            <a:r>
              <a:rPr lang="en-US" sz="2400" dirty="0"/>
              <a:t>}</a:t>
            </a:r>
          </a:p>
          <a:p>
            <a:pPr marL="342900" indent="-342900">
              <a:buFont typeface="+mj-lt"/>
              <a:buAutoNum type="arabicPeriod"/>
            </a:pPr>
            <a:r>
              <a:rPr lang="en-US" sz="2400" dirty="0"/>
              <a:t>{</a:t>
            </a:r>
            <a:r>
              <a:rPr lang="en-US" sz="2400" dirty="0" err="1"/>
              <a:t>a,e</a:t>
            </a:r>
            <a:r>
              <a:rPr lang="en-US" sz="2400" dirty="0"/>
              <a:t>}</a:t>
            </a:r>
          </a:p>
          <a:p>
            <a:pPr marL="342900" indent="-342900">
              <a:buFont typeface="+mj-lt"/>
              <a:buAutoNum type="arabicPeriod"/>
            </a:pPr>
            <a:r>
              <a:rPr lang="en-US" sz="2400" dirty="0"/>
              <a:t>{</a:t>
            </a:r>
            <a:r>
              <a:rPr lang="en-US" sz="2400" dirty="0" err="1"/>
              <a:t>c,d</a:t>
            </a:r>
            <a:r>
              <a:rPr lang="en-US" sz="2400" dirty="0"/>
              <a:t>}</a:t>
            </a:r>
          </a:p>
          <a:p>
            <a:pPr marL="342900" indent="-342900">
              <a:buFont typeface="+mj-lt"/>
              <a:buAutoNum type="arabicPeriod"/>
            </a:pPr>
            <a:r>
              <a:rPr lang="en-US" sz="2400" dirty="0"/>
              <a:t>{</a:t>
            </a:r>
            <a:r>
              <a:rPr lang="en-US" sz="2400" dirty="0" err="1"/>
              <a:t>c,e</a:t>
            </a:r>
            <a:r>
              <a:rPr lang="en-US" sz="2400" dirty="0"/>
              <a:t>}</a:t>
            </a:r>
          </a:p>
          <a:p>
            <a:pPr marL="342900" indent="-342900">
              <a:buFont typeface="+mj-lt"/>
              <a:buAutoNum type="arabicPeriod"/>
            </a:pPr>
            <a:r>
              <a:rPr lang="en-US" sz="2400" dirty="0"/>
              <a:t>{</a:t>
            </a:r>
            <a:r>
              <a:rPr lang="en-US" sz="2400" dirty="0" err="1"/>
              <a:t>e,d</a:t>
            </a:r>
            <a:r>
              <a:rPr lang="en-US" sz="2400" dirty="0"/>
              <a:t>}</a:t>
            </a:r>
          </a:p>
        </p:txBody>
      </p:sp>
      <p:pic>
        <p:nvPicPr>
          <p:cNvPr id="5" name="Graphic 4" descr="A scattering of small circles">
            <a:extLst>
              <a:ext uri="{FF2B5EF4-FFF2-40B4-BE49-F238E27FC236}">
                <a16:creationId xmlns:a16="http://schemas.microsoft.com/office/drawing/2014/main" id="{484386DF-437C-4BDB-BB99-B836A54CB5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3849" y="0"/>
            <a:ext cx="4572000" cy="4572000"/>
          </a:xfrm>
          <a:prstGeom prst="rect">
            <a:avLst/>
          </a:prstGeom>
        </p:spPr>
      </p:pic>
    </p:spTree>
    <p:extLst>
      <p:ext uri="{BB962C8B-B14F-4D97-AF65-F5344CB8AC3E}">
        <p14:creationId xmlns:p14="http://schemas.microsoft.com/office/powerpoint/2010/main" val="280967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841"/>
          </a:xfrm>
        </p:spPr>
        <p:txBody>
          <a:bodyPr>
            <a:normAutofit fontScale="90000"/>
          </a:bodyPr>
          <a:lstStyle/>
          <a:p>
            <a:r>
              <a:rPr lang="en-US" b="1" dirty="0" err="1"/>
              <a:t>Biểu</a:t>
            </a:r>
            <a:r>
              <a:rPr lang="en-US" b="1" dirty="0"/>
              <a:t> </a:t>
            </a:r>
            <a:r>
              <a:rPr lang="en-US" b="1" dirty="0" err="1"/>
              <a:t>diễn</a:t>
            </a:r>
            <a:r>
              <a:rPr lang="en-US" b="1" dirty="0"/>
              <a:t> </a:t>
            </a:r>
            <a:r>
              <a:rPr lang="en-US" b="1" dirty="0" err="1"/>
              <a:t>đồ</a:t>
            </a:r>
            <a:r>
              <a:rPr lang="en-US" b="1" dirty="0"/>
              <a:t> </a:t>
            </a:r>
            <a:r>
              <a:rPr lang="en-US" b="1" dirty="0" err="1"/>
              <a:t>thị</a:t>
            </a:r>
            <a:r>
              <a:rPr lang="en-US" b="1" dirty="0"/>
              <a:t> - </a:t>
            </a:r>
            <a:r>
              <a:rPr lang="en-US" b="1" dirty="0" err="1">
                <a:solidFill>
                  <a:srgbClr val="0000FF"/>
                </a:solidFill>
              </a:rPr>
              <a:t>Danh</a:t>
            </a:r>
            <a:r>
              <a:rPr lang="en-US" b="1" dirty="0">
                <a:solidFill>
                  <a:srgbClr val="0000FF"/>
                </a:solidFill>
              </a:rPr>
              <a:t> </a:t>
            </a:r>
            <a:r>
              <a:rPr lang="en-US" b="1" dirty="0" err="1">
                <a:solidFill>
                  <a:srgbClr val="0000FF"/>
                </a:solidFill>
              </a:rPr>
              <a:t>sách</a:t>
            </a:r>
            <a:r>
              <a:rPr lang="en-US" b="1" dirty="0">
                <a:solidFill>
                  <a:srgbClr val="0000FF"/>
                </a:solidFill>
              </a:rPr>
              <a:t> </a:t>
            </a:r>
            <a:r>
              <a:rPr lang="en-US" b="1" dirty="0" err="1">
                <a:solidFill>
                  <a:srgbClr val="0000FF"/>
                </a:solidFill>
              </a:rPr>
              <a:t>cạnh</a:t>
            </a:r>
            <a:r>
              <a:rPr lang="en-US" b="1" dirty="0">
                <a:solidFill>
                  <a:srgbClr val="0000FF"/>
                </a:solidFill>
              </a:rPr>
              <a:t>, </a:t>
            </a:r>
            <a:r>
              <a:rPr lang="en-US" b="1" dirty="0" err="1">
                <a:solidFill>
                  <a:srgbClr val="0000FF"/>
                </a:solidFill>
              </a:rPr>
              <a:t>danh</a:t>
            </a:r>
            <a:r>
              <a:rPr lang="en-US" b="1" dirty="0">
                <a:solidFill>
                  <a:srgbClr val="0000FF"/>
                </a:solidFill>
              </a:rPr>
              <a:t> </a:t>
            </a:r>
            <a:r>
              <a:rPr lang="en-US" b="1" dirty="0" err="1">
                <a:solidFill>
                  <a:srgbClr val="0000FF"/>
                </a:solidFill>
              </a:rPr>
              <a:t>sách</a:t>
            </a:r>
            <a:r>
              <a:rPr lang="en-US" b="1" dirty="0">
                <a:solidFill>
                  <a:srgbClr val="0000FF"/>
                </a:solidFill>
              </a:rPr>
              <a:t> </a:t>
            </a:r>
            <a:r>
              <a:rPr lang="en-US" b="1" dirty="0" err="1">
                <a:solidFill>
                  <a:srgbClr val="0000FF"/>
                </a:solidFill>
              </a:rPr>
              <a:t>kề</a:t>
            </a:r>
            <a:endParaRPr lang="en-US" b="1" dirty="0">
              <a:solidFill>
                <a:srgbClr val="0000FF"/>
              </a:solidFill>
            </a:endParaRPr>
          </a:p>
        </p:txBody>
      </p:sp>
      <p:sp>
        <p:nvSpPr>
          <p:cNvPr id="3" name="Content Placeholder 2"/>
          <p:cNvSpPr>
            <a:spLocks noGrp="1"/>
          </p:cNvSpPr>
          <p:nvPr>
            <p:ph idx="1"/>
          </p:nvPr>
        </p:nvSpPr>
        <p:spPr>
          <a:xfrm>
            <a:off x="838200" y="1554480"/>
            <a:ext cx="10515600" cy="4622483"/>
          </a:xfrm>
        </p:spPr>
        <p:txBody>
          <a:bodyPr/>
          <a:lstStyle/>
          <a:p>
            <a:pPr marL="0" indent="0">
              <a:buNone/>
            </a:pPr>
            <a:r>
              <a:rPr lang="en-US" dirty="0" err="1"/>
              <a:t>Danh</a:t>
            </a:r>
            <a:r>
              <a:rPr lang="en-US" dirty="0"/>
              <a:t> </a:t>
            </a:r>
            <a:r>
              <a:rPr lang="en-US" dirty="0" err="1"/>
              <a:t>sách</a:t>
            </a:r>
            <a:r>
              <a:rPr lang="en-US" dirty="0"/>
              <a:t> </a:t>
            </a:r>
            <a:r>
              <a:rPr lang="en-US" dirty="0" err="1"/>
              <a:t>cạnh</a:t>
            </a:r>
            <a:r>
              <a:rPr lang="en-US" dirty="0"/>
              <a:t>?</a:t>
            </a:r>
          </a:p>
          <a:p>
            <a:pPr marL="0" indent="0">
              <a:buNone/>
            </a:pPr>
            <a:r>
              <a:rPr lang="en-US" dirty="0" err="1"/>
              <a:t>Danh</a:t>
            </a:r>
            <a:r>
              <a:rPr lang="en-US" dirty="0"/>
              <a:t> </a:t>
            </a:r>
            <a:r>
              <a:rPr lang="en-US" dirty="0" err="1"/>
              <a:t>sách</a:t>
            </a:r>
            <a:r>
              <a:rPr lang="en-US" dirty="0"/>
              <a:t> </a:t>
            </a:r>
            <a:r>
              <a:rPr lang="en-US" dirty="0" err="1"/>
              <a:t>liền</a:t>
            </a:r>
            <a:r>
              <a:rPr lang="en-US" dirty="0"/>
              <a:t> </a:t>
            </a:r>
            <a:r>
              <a:rPr lang="en-US" dirty="0" err="1"/>
              <a:t>kề</a:t>
            </a:r>
            <a:r>
              <a:rPr lang="en-US" dirty="0"/>
              <a:t>?</a:t>
            </a:r>
          </a:p>
        </p:txBody>
      </p:sp>
      <p:pic>
        <p:nvPicPr>
          <p:cNvPr id="4" name="Picture 3"/>
          <p:cNvPicPr>
            <a:picLocks noChangeAspect="1"/>
          </p:cNvPicPr>
          <p:nvPr/>
        </p:nvPicPr>
        <p:blipFill>
          <a:blip r:embed="rId2"/>
          <a:stretch>
            <a:fillRect/>
          </a:stretch>
        </p:blipFill>
        <p:spPr>
          <a:xfrm>
            <a:off x="634909" y="3614329"/>
            <a:ext cx="3371850" cy="2686050"/>
          </a:xfrm>
          <a:prstGeom prst="rect">
            <a:avLst/>
          </a:prstGeom>
        </p:spPr>
      </p:pic>
      <p:pic>
        <p:nvPicPr>
          <p:cNvPr id="5" name="Picture 4"/>
          <p:cNvPicPr>
            <a:picLocks noChangeAspect="1"/>
          </p:cNvPicPr>
          <p:nvPr/>
        </p:nvPicPr>
        <p:blipFill>
          <a:blip r:embed="rId3"/>
          <a:stretch>
            <a:fillRect/>
          </a:stretch>
        </p:blipFill>
        <p:spPr>
          <a:xfrm>
            <a:off x="4718197" y="1554480"/>
            <a:ext cx="4657725" cy="2562225"/>
          </a:xfrm>
          <a:prstGeom prst="rect">
            <a:avLst/>
          </a:prstGeom>
        </p:spPr>
      </p:pic>
      <p:pic>
        <p:nvPicPr>
          <p:cNvPr id="7" name="Graphic 6" descr="A collection of circles in various sizes">
            <a:extLst>
              <a:ext uri="{FF2B5EF4-FFF2-40B4-BE49-F238E27FC236}">
                <a16:creationId xmlns:a16="http://schemas.microsoft.com/office/drawing/2014/main" id="{E610B92D-FAAA-4837-B227-4495B604F0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7989" y="3017520"/>
            <a:ext cx="4572000" cy="4572000"/>
          </a:xfrm>
          <a:prstGeom prst="rect">
            <a:avLst/>
          </a:prstGeom>
        </p:spPr>
      </p:pic>
    </p:spTree>
    <p:extLst>
      <p:ext uri="{BB962C8B-B14F-4D97-AF65-F5344CB8AC3E}">
        <p14:creationId xmlns:p14="http://schemas.microsoft.com/office/powerpoint/2010/main" val="285850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180" y="2862471"/>
            <a:ext cx="3041803" cy="2907802"/>
          </a:xfrm>
        </p:spPr>
        <p:txBody>
          <a:bodyPr vert="horz" lIns="91440" tIns="45720" rIns="91440" bIns="45720" rtlCol="0" anchor="t">
            <a:normAutofit/>
          </a:bodyPr>
          <a:lstStyle/>
          <a:p>
            <a:r>
              <a:rPr lang="en-US" sz="4000" b="1" dirty="0" err="1">
                <a:solidFill>
                  <a:srgbClr val="FFFFFF"/>
                </a:solidFill>
              </a:rPr>
              <a:t>Biểu</a:t>
            </a:r>
            <a:r>
              <a:rPr lang="en-US" sz="4000" b="1" dirty="0">
                <a:solidFill>
                  <a:srgbClr val="FFFFFF"/>
                </a:solidFill>
              </a:rPr>
              <a:t> </a:t>
            </a:r>
            <a:r>
              <a:rPr lang="en-US" sz="4000" b="1" dirty="0" err="1">
                <a:solidFill>
                  <a:srgbClr val="FFFFFF"/>
                </a:solidFill>
              </a:rPr>
              <a:t>diễn</a:t>
            </a:r>
            <a:r>
              <a:rPr lang="en-US" sz="4000" b="1" dirty="0">
                <a:solidFill>
                  <a:srgbClr val="FFFFFF"/>
                </a:solidFill>
              </a:rPr>
              <a:t> </a:t>
            </a:r>
            <a:r>
              <a:rPr lang="en-US" sz="4000" b="1" dirty="0" err="1">
                <a:solidFill>
                  <a:srgbClr val="FFFFFF"/>
                </a:solidFill>
              </a:rPr>
              <a:t>đồ</a:t>
            </a:r>
            <a:r>
              <a:rPr lang="en-US" sz="4000" b="1" dirty="0">
                <a:solidFill>
                  <a:srgbClr val="FFFFFF"/>
                </a:solidFill>
              </a:rPr>
              <a:t> </a:t>
            </a:r>
            <a:r>
              <a:rPr lang="en-US" sz="4000" b="1" dirty="0" err="1">
                <a:solidFill>
                  <a:srgbClr val="FFFFFF"/>
                </a:solidFill>
              </a:rPr>
              <a:t>thị</a:t>
            </a:r>
            <a:r>
              <a:rPr lang="en-US" sz="4000" b="1" dirty="0">
                <a:solidFill>
                  <a:srgbClr val="FFFFFF"/>
                </a:solidFill>
              </a:rPr>
              <a:t> - Ma </a:t>
            </a:r>
            <a:r>
              <a:rPr lang="en-US" sz="4000" b="1" dirty="0" err="1">
                <a:solidFill>
                  <a:srgbClr val="FFFFFF"/>
                </a:solidFill>
              </a:rPr>
              <a:t>trận</a:t>
            </a:r>
            <a:r>
              <a:rPr lang="en-US" sz="4000" b="1" dirty="0">
                <a:solidFill>
                  <a:srgbClr val="FFFFFF"/>
                </a:solidFill>
              </a:rPr>
              <a:t> </a:t>
            </a:r>
            <a:r>
              <a:rPr lang="en-US" sz="4000" b="1" dirty="0" err="1">
                <a:solidFill>
                  <a:srgbClr val="FFFFFF"/>
                </a:solidFill>
              </a:rPr>
              <a:t>liền</a:t>
            </a:r>
            <a:r>
              <a:rPr lang="en-US" sz="4000" b="1" dirty="0">
                <a:solidFill>
                  <a:srgbClr val="FFFFFF"/>
                </a:solidFill>
              </a:rPr>
              <a:t> </a:t>
            </a:r>
            <a:r>
              <a:rPr lang="en-US" sz="4000" b="1" dirty="0" err="1">
                <a:solidFill>
                  <a:srgbClr val="FFFFFF"/>
                </a:solidFill>
              </a:rPr>
              <a:t>kề</a:t>
            </a:r>
            <a:r>
              <a:rPr lang="en-US" sz="4000" b="1" dirty="0">
                <a:solidFill>
                  <a:srgbClr val="FFFFFF"/>
                </a:solidFill>
              </a:rPr>
              <a:t> (1)</a:t>
            </a:r>
          </a:p>
        </p:txBody>
      </p:sp>
      <p:pic>
        <p:nvPicPr>
          <p:cNvPr id="5" name="Picture 4"/>
          <p:cNvPicPr>
            <a:picLocks noChangeAspect="1"/>
          </p:cNvPicPr>
          <p:nvPr/>
        </p:nvPicPr>
        <p:blipFill>
          <a:blip r:embed="rId2"/>
          <a:stretch>
            <a:fillRect/>
          </a:stretch>
        </p:blipFill>
        <p:spPr>
          <a:xfrm>
            <a:off x="5711050" y="478713"/>
            <a:ext cx="2277568" cy="2695123"/>
          </a:xfrm>
          <a:prstGeom prst="rect">
            <a:avLst/>
          </a:prstGeom>
        </p:spPr>
      </p:pic>
      <p:pic>
        <p:nvPicPr>
          <p:cNvPr id="6" name="Picture 5"/>
          <p:cNvPicPr>
            <a:picLocks noChangeAspect="1"/>
          </p:cNvPicPr>
          <p:nvPr/>
        </p:nvPicPr>
        <p:blipFill>
          <a:blip r:embed="rId3"/>
          <a:stretch>
            <a:fillRect/>
          </a:stretch>
        </p:blipFill>
        <p:spPr>
          <a:xfrm>
            <a:off x="8293930" y="894146"/>
            <a:ext cx="3419533" cy="2279688"/>
          </a:xfrm>
          <a:prstGeom prst="rect">
            <a:avLst/>
          </a:prstGeom>
        </p:spPr>
      </p:pic>
      <p:pic>
        <p:nvPicPr>
          <p:cNvPr id="4" name="Picture 3"/>
          <p:cNvPicPr>
            <a:picLocks noChangeAspect="1"/>
          </p:cNvPicPr>
          <p:nvPr/>
        </p:nvPicPr>
        <p:blipFill>
          <a:blip r:embed="rId4"/>
          <a:stretch>
            <a:fillRect/>
          </a:stretch>
        </p:blipFill>
        <p:spPr>
          <a:xfrm>
            <a:off x="4601040" y="3429000"/>
            <a:ext cx="7112423" cy="2222631"/>
          </a:xfrm>
          <a:prstGeom prst="rect">
            <a:avLst/>
          </a:prstGeom>
        </p:spPr>
      </p:pic>
    </p:spTree>
    <p:extLst>
      <p:ext uri="{BB962C8B-B14F-4D97-AF65-F5344CB8AC3E}">
        <p14:creationId xmlns:p14="http://schemas.microsoft.com/office/powerpoint/2010/main" val="372216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838200" y="365125"/>
            <a:ext cx="5393361" cy="1325563"/>
          </a:xfrm>
        </p:spPr>
        <p:txBody>
          <a:bodyPr>
            <a:normAutofit/>
          </a:bodyPr>
          <a:lstStyle/>
          <a:p>
            <a:r>
              <a:rPr lang="en-US" b="1" dirty="0" err="1"/>
              <a:t>Đồ</a:t>
            </a:r>
            <a:r>
              <a:rPr lang="en-US" b="1" dirty="0"/>
              <a:t> </a:t>
            </a:r>
            <a:r>
              <a:rPr lang="en-US" b="1" dirty="0" err="1"/>
              <a:t>thị</a:t>
            </a:r>
            <a:r>
              <a:rPr lang="en-US" b="1" dirty="0"/>
              <a:t>, </a:t>
            </a:r>
            <a:r>
              <a:rPr lang="en-US" b="1" dirty="0" err="1"/>
              <a:t>phân</a:t>
            </a:r>
            <a:r>
              <a:rPr lang="en-US" b="1" dirty="0"/>
              <a:t> </a:t>
            </a:r>
            <a:r>
              <a:rPr lang="en-US" b="1" dirty="0" err="1"/>
              <a:t>loại</a:t>
            </a:r>
            <a:r>
              <a:rPr lang="en-US" b="1" dirty="0"/>
              <a:t> </a:t>
            </a:r>
            <a:r>
              <a:rPr lang="en-US" b="1" dirty="0" err="1"/>
              <a:t>đồ</a:t>
            </a:r>
            <a:r>
              <a:rPr lang="en-US" b="1" dirty="0"/>
              <a:t> </a:t>
            </a:r>
            <a:r>
              <a:rPr lang="en-US" b="1" dirty="0" err="1"/>
              <a:t>thị</a:t>
            </a:r>
            <a:endParaRPr lang="en-US" b="1" dirty="0"/>
          </a:p>
        </p:txBody>
      </p:sp>
      <p:pic>
        <p:nvPicPr>
          <p:cNvPr id="6" name="Picture 5" descr="A view of the earth from space&#10;&#10;Description automatically generated with low confidence">
            <a:extLst>
              <a:ext uri="{FF2B5EF4-FFF2-40B4-BE49-F238E27FC236}">
                <a16:creationId xmlns:a16="http://schemas.microsoft.com/office/drawing/2014/main" id="{C58C3069-A3F3-4273-8DE9-2B33D692BEE9}"/>
              </a:ext>
            </a:extLst>
          </p:cNvPr>
          <p:cNvPicPr>
            <a:picLocks noChangeAspect="1"/>
          </p:cNvPicPr>
          <p:nvPr/>
        </p:nvPicPr>
        <p:blipFill rotWithShape="1">
          <a:blip r:embed="rId2"/>
          <a:srcRect l="25606" r="22894"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2EF9B15-C23B-4741-9882-94A68A4FD396}"/>
              </a:ext>
            </a:extLst>
          </p:cNvPr>
          <p:cNvGraphicFramePr>
            <a:graphicFrameLocks noGrp="1"/>
          </p:cNvGraphicFramePr>
          <p:nvPr>
            <p:ph idx="1"/>
            <p:extLst>
              <p:ext uri="{D42A27DB-BD31-4B8C-83A1-F6EECF244321}">
                <p14:modId xmlns:p14="http://schemas.microsoft.com/office/powerpoint/2010/main" val="1524619133"/>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7161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839030" y="851338"/>
            <a:ext cx="2147604" cy="2503561"/>
          </a:xfrm>
          <a:prstGeom prst="rect">
            <a:avLst/>
          </a:prstGeom>
        </p:spPr>
      </p:pic>
      <p:pic>
        <p:nvPicPr>
          <p:cNvPr id="9" name="Picture 8"/>
          <p:cNvPicPr>
            <a:picLocks noChangeAspect="1"/>
          </p:cNvPicPr>
          <p:nvPr/>
        </p:nvPicPr>
        <p:blipFill>
          <a:blip r:embed="rId3"/>
          <a:stretch>
            <a:fillRect/>
          </a:stretch>
        </p:blipFill>
        <p:spPr>
          <a:xfrm>
            <a:off x="8298768" y="851338"/>
            <a:ext cx="2536647" cy="2503561"/>
          </a:xfrm>
          <a:prstGeom prst="rect">
            <a:avLst/>
          </a:prstGeom>
        </p:spPr>
      </p:pic>
      <p:pic>
        <p:nvPicPr>
          <p:cNvPr id="10" name="Picture 9"/>
          <p:cNvPicPr>
            <a:picLocks noChangeAspect="1"/>
          </p:cNvPicPr>
          <p:nvPr/>
        </p:nvPicPr>
        <p:blipFill>
          <a:blip r:embed="rId4"/>
          <a:stretch>
            <a:fillRect/>
          </a:stretch>
        </p:blipFill>
        <p:spPr>
          <a:xfrm>
            <a:off x="4931902" y="3673425"/>
            <a:ext cx="3054733" cy="1931259"/>
          </a:xfrm>
          <a:prstGeom prst="rect">
            <a:avLst/>
          </a:prstGeom>
        </p:spPr>
      </p:pic>
      <p:pic>
        <p:nvPicPr>
          <p:cNvPr id="8" name="Picture 7"/>
          <p:cNvPicPr>
            <a:picLocks noChangeAspect="1"/>
          </p:cNvPicPr>
          <p:nvPr/>
        </p:nvPicPr>
        <p:blipFill>
          <a:blip r:embed="rId5"/>
          <a:stretch>
            <a:fillRect/>
          </a:stretch>
        </p:blipFill>
        <p:spPr>
          <a:xfrm>
            <a:off x="8298768" y="3673425"/>
            <a:ext cx="3054730" cy="2052396"/>
          </a:xfrm>
          <a:prstGeom prst="rect">
            <a:avLst/>
          </a:prstGeom>
        </p:spPr>
      </p:pic>
      <p:sp>
        <p:nvSpPr>
          <p:cNvPr id="14" name="Title 1">
            <a:extLst>
              <a:ext uri="{FF2B5EF4-FFF2-40B4-BE49-F238E27FC236}">
                <a16:creationId xmlns:a16="http://schemas.microsoft.com/office/drawing/2014/main" id="{9EF107DB-50B3-4072-BC91-128A30080A21}"/>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b="1" dirty="0" err="1">
                <a:solidFill>
                  <a:srgbClr val="FFFFFF"/>
                </a:solidFill>
              </a:rPr>
              <a:t>Biểu</a:t>
            </a:r>
            <a:r>
              <a:rPr lang="en-US" sz="4000" b="1" dirty="0">
                <a:solidFill>
                  <a:srgbClr val="FFFFFF"/>
                </a:solidFill>
              </a:rPr>
              <a:t> </a:t>
            </a:r>
            <a:r>
              <a:rPr lang="en-US" sz="4000" b="1" dirty="0" err="1">
                <a:solidFill>
                  <a:srgbClr val="FFFFFF"/>
                </a:solidFill>
              </a:rPr>
              <a:t>diễn</a:t>
            </a:r>
            <a:r>
              <a:rPr lang="en-US" sz="4000" b="1" dirty="0">
                <a:solidFill>
                  <a:srgbClr val="FFFFFF"/>
                </a:solidFill>
              </a:rPr>
              <a:t> </a:t>
            </a:r>
            <a:r>
              <a:rPr lang="en-US" sz="4000" b="1" dirty="0" err="1">
                <a:solidFill>
                  <a:srgbClr val="FFFFFF"/>
                </a:solidFill>
              </a:rPr>
              <a:t>đồ</a:t>
            </a:r>
            <a:r>
              <a:rPr lang="en-US" sz="4000" b="1" dirty="0">
                <a:solidFill>
                  <a:srgbClr val="FFFFFF"/>
                </a:solidFill>
              </a:rPr>
              <a:t> </a:t>
            </a:r>
            <a:r>
              <a:rPr lang="en-US" sz="4000" b="1" dirty="0" err="1">
                <a:solidFill>
                  <a:srgbClr val="FFFFFF"/>
                </a:solidFill>
              </a:rPr>
              <a:t>thị</a:t>
            </a:r>
            <a:r>
              <a:rPr lang="en-US" sz="4000" b="1" dirty="0">
                <a:solidFill>
                  <a:srgbClr val="FFFFFF"/>
                </a:solidFill>
              </a:rPr>
              <a:t> - Ma </a:t>
            </a:r>
            <a:r>
              <a:rPr lang="en-US" sz="4000" b="1" dirty="0" err="1">
                <a:solidFill>
                  <a:srgbClr val="FFFFFF"/>
                </a:solidFill>
              </a:rPr>
              <a:t>trận</a:t>
            </a:r>
            <a:r>
              <a:rPr lang="en-US" sz="4000" b="1" dirty="0">
                <a:solidFill>
                  <a:srgbClr val="FFFFFF"/>
                </a:solidFill>
              </a:rPr>
              <a:t> </a:t>
            </a:r>
            <a:r>
              <a:rPr lang="en-US" sz="4000" b="1" dirty="0" err="1">
                <a:solidFill>
                  <a:srgbClr val="FFFFFF"/>
                </a:solidFill>
              </a:rPr>
              <a:t>liền</a:t>
            </a:r>
            <a:r>
              <a:rPr lang="en-US" sz="4000" b="1" dirty="0">
                <a:solidFill>
                  <a:srgbClr val="FFFFFF"/>
                </a:solidFill>
              </a:rPr>
              <a:t> </a:t>
            </a:r>
            <a:r>
              <a:rPr lang="en-US" sz="4000" b="1" dirty="0" err="1">
                <a:solidFill>
                  <a:srgbClr val="FFFFFF"/>
                </a:solidFill>
              </a:rPr>
              <a:t>kề</a:t>
            </a:r>
            <a:r>
              <a:rPr lang="en-US" sz="4000" b="1" dirty="0">
                <a:solidFill>
                  <a:srgbClr val="FFFFFF"/>
                </a:solidFill>
              </a:rPr>
              <a:t> (2)</a:t>
            </a:r>
          </a:p>
        </p:txBody>
      </p:sp>
    </p:spTree>
    <p:extLst>
      <p:ext uri="{BB962C8B-B14F-4D97-AF65-F5344CB8AC3E}">
        <p14:creationId xmlns:p14="http://schemas.microsoft.com/office/powerpoint/2010/main" val="251402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p:cNvPicPr>
            <a:picLocks noChangeAspect="1"/>
          </p:cNvPicPr>
          <p:nvPr/>
        </p:nvPicPr>
        <p:blipFill>
          <a:blip r:embed="rId2"/>
          <a:stretch>
            <a:fillRect/>
          </a:stretch>
        </p:blipFill>
        <p:spPr>
          <a:xfrm>
            <a:off x="4502428" y="2435460"/>
            <a:ext cx="7225748" cy="1987080"/>
          </a:xfrm>
          <a:prstGeom prst="rect">
            <a:avLst/>
          </a:prstGeom>
        </p:spPr>
      </p:pic>
      <p:sp>
        <p:nvSpPr>
          <p:cNvPr id="11" name="Title 1">
            <a:extLst>
              <a:ext uri="{FF2B5EF4-FFF2-40B4-BE49-F238E27FC236}">
                <a16:creationId xmlns:a16="http://schemas.microsoft.com/office/drawing/2014/main" id="{D69A06A1-063B-44AB-957D-CA0C29D29495}"/>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b="1" dirty="0" err="1">
                <a:solidFill>
                  <a:srgbClr val="FFFFFF"/>
                </a:solidFill>
              </a:rPr>
              <a:t>Biểu</a:t>
            </a:r>
            <a:r>
              <a:rPr lang="en-US" sz="4000" b="1" dirty="0">
                <a:solidFill>
                  <a:srgbClr val="FFFFFF"/>
                </a:solidFill>
              </a:rPr>
              <a:t> </a:t>
            </a:r>
            <a:r>
              <a:rPr lang="en-US" sz="4000" b="1" dirty="0" err="1">
                <a:solidFill>
                  <a:srgbClr val="FFFFFF"/>
                </a:solidFill>
              </a:rPr>
              <a:t>diễn</a:t>
            </a:r>
            <a:r>
              <a:rPr lang="en-US" sz="4000" b="1" dirty="0">
                <a:solidFill>
                  <a:srgbClr val="FFFFFF"/>
                </a:solidFill>
              </a:rPr>
              <a:t> </a:t>
            </a:r>
            <a:r>
              <a:rPr lang="en-US" sz="4000" b="1" dirty="0" err="1">
                <a:solidFill>
                  <a:srgbClr val="FFFFFF"/>
                </a:solidFill>
              </a:rPr>
              <a:t>đồ</a:t>
            </a:r>
            <a:r>
              <a:rPr lang="en-US" sz="4000" b="1" dirty="0">
                <a:solidFill>
                  <a:srgbClr val="FFFFFF"/>
                </a:solidFill>
              </a:rPr>
              <a:t> </a:t>
            </a:r>
            <a:r>
              <a:rPr lang="en-US" sz="4000" b="1" dirty="0" err="1">
                <a:solidFill>
                  <a:srgbClr val="FFFFFF"/>
                </a:solidFill>
              </a:rPr>
              <a:t>thị</a:t>
            </a:r>
            <a:r>
              <a:rPr lang="en-US" sz="4000" b="1" dirty="0">
                <a:solidFill>
                  <a:srgbClr val="FFFFFF"/>
                </a:solidFill>
              </a:rPr>
              <a:t> - Ma </a:t>
            </a:r>
            <a:r>
              <a:rPr lang="en-US" sz="4000" b="1" dirty="0" err="1">
                <a:solidFill>
                  <a:srgbClr val="FFFFFF"/>
                </a:solidFill>
              </a:rPr>
              <a:t>trận</a:t>
            </a:r>
            <a:r>
              <a:rPr lang="en-US" sz="4000" b="1" dirty="0">
                <a:solidFill>
                  <a:srgbClr val="FFFFFF"/>
                </a:solidFill>
              </a:rPr>
              <a:t> </a:t>
            </a:r>
            <a:r>
              <a:rPr lang="en-US" sz="4000" b="1" dirty="0" err="1">
                <a:solidFill>
                  <a:srgbClr val="FFFFFF"/>
                </a:solidFill>
              </a:rPr>
              <a:t>liền</a:t>
            </a:r>
            <a:r>
              <a:rPr lang="en-US" sz="4000" b="1" dirty="0">
                <a:solidFill>
                  <a:srgbClr val="FFFFFF"/>
                </a:solidFill>
              </a:rPr>
              <a:t> </a:t>
            </a:r>
            <a:r>
              <a:rPr lang="en-US" sz="4000" b="1" dirty="0" err="1">
                <a:solidFill>
                  <a:srgbClr val="FFFFFF"/>
                </a:solidFill>
              </a:rPr>
              <a:t>kề</a:t>
            </a:r>
            <a:r>
              <a:rPr lang="en-US" sz="4000" b="1" dirty="0">
                <a:solidFill>
                  <a:srgbClr val="FFFFFF"/>
                </a:solidFill>
              </a:rPr>
              <a:t> (3)</a:t>
            </a:r>
          </a:p>
        </p:txBody>
      </p:sp>
    </p:spTree>
    <p:extLst>
      <p:ext uri="{BB962C8B-B14F-4D97-AF65-F5344CB8AC3E}">
        <p14:creationId xmlns:p14="http://schemas.microsoft.com/office/powerpoint/2010/main" val="3255661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7538" y="4756638"/>
            <a:ext cx="11139854" cy="930447"/>
          </a:xfrm>
          <a:prstGeom prst="ellipse">
            <a:avLst/>
          </a:prstGeom>
        </p:spPr>
        <p:txBody>
          <a:bodyPr vert="horz" lIns="91440" tIns="45720" rIns="91440" bIns="45720" rtlCol="0" anchor="b">
            <a:noAutofit/>
          </a:bodyPr>
          <a:lstStyle/>
          <a:p>
            <a:pPr algn="ctr"/>
            <a:r>
              <a:rPr lang="en-US" sz="5100" b="1" dirty="0" err="1">
                <a:solidFill>
                  <a:srgbClr val="FFFFFF"/>
                </a:solidFill>
              </a:rPr>
              <a:t>Sự</a:t>
            </a:r>
            <a:r>
              <a:rPr lang="en-US" sz="5100" b="1" dirty="0">
                <a:solidFill>
                  <a:srgbClr val="FFFFFF"/>
                </a:solidFill>
              </a:rPr>
              <a:t> </a:t>
            </a:r>
            <a:r>
              <a:rPr lang="en-US" sz="5100" b="1" dirty="0" err="1">
                <a:solidFill>
                  <a:srgbClr val="FFFFFF"/>
                </a:solidFill>
              </a:rPr>
              <a:t>đẳng</a:t>
            </a:r>
            <a:r>
              <a:rPr lang="en-US" sz="5100" b="1" dirty="0">
                <a:solidFill>
                  <a:srgbClr val="FFFFFF"/>
                </a:solidFill>
              </a:rPr>
              <a:t> </a:t>
            </a:r>
            <a:r>
              <a:rPr lang="en-US" sz="5100" b="1" dirty="0" err="1">
                <a:solidFill>
                  <a:srgbClr val="FFFFFF"/>
                </a:solidFill>
              </a:rPr>
              <a:t>cấu</a:t>
            </a:r>
            <a:r>
              <a:rPr lang="en-US" sz="5100" b="1" dirty="0">
                <a:solidFill>
                  <a:srgbClr val="FFFFFF"/>
                </a:solidFill>
              </a:rPr>
              <a:t> </a:t>
            </a:r>
            <a:r>
              <a:rPr lang="en-US" sz="5100" b="1" dirty="0" err="1">
                <a:solidFill>
                  <a:srgbClr val="FFFFFF"/>
                </a:solidFill>
              </a:rPr>
              <a:t>của</a:t>
            </a:r>
            <a:r>
              <a:rPr lang="en-US" sz="5100" b="1" dirty="0">
                <a:solidFill>
                  <a:srgbClr val="FFFFFF"/>
                </a:solidFill>
              </a:rPr>
              <a:t> </a:t>
            </a:r>
            <a:r>
              <a:rPr lang="en-US" sz="5100" b="1" dirty="0" err="1">
                <a:solidFill>
                  <a:srgbClr val="FFFFFF"/>
                </a:solidFill>
              </a:rPr>
              <a:t>hai</a:t>
            </a:r>
            <a:r>
              <a:rPr lang="en-US" sz="5100" b="1" dirty="0">
                <a:solidFill>
                  <a:srgbClr val="FFFFFF"/>
                </a:solidFill>
              </a:rPr>
              <a:t> </a:t>
            </a:r>
            <a:r>
              <a:rPr lang="en-US" sz="5100" b="1" dirty="0" err="1">
                <a:solidFill>
                  <a:srgbClr val="FFFFFF"/>
                </a:solidFill>
              </a:rPr>
              <a:t>đồ</a:t>
            </a:r>
            <a:r>
              <a:rPr lang="en-US" sz="5100" b="1" dirty="0">
                <a:solidFill>
                  <a:srgbClr val="FFFFFF"/>
                </a:solidFill>
              </a:rPr>
              <a:t> </a:t>
            </a:r>
            <a:r>
              <a:rPr lang="en-US" sz="5100" b="1" dirty="0" err="1">
                <a:solidFill>
                  <a:srgbClr val="FFFFFF"/>
                </a:solidFill>
              </a:rPr>
              <a:t>thị</a:t>
            </a:r>
            <a:r>
              <a:rPr lang="en-US" sz="5100" b="1" dirty="0">
                <a:solidFill>
                  <a:srgbClr val="FFFFFF"/>
                </a:solidFill>
              </a:rPr>
              <a:t> (1)</a:t>
            </a:r>
          </a:p>
        </p:txBody>
      </p:sp>
      <p:pic>
        <p:nvPicPr>
          <p:cNvPr id="7" name="Picture 6"/>
          <p:cNvPicPr>
            <a:picLocks noChangeAspect="1"/>
          </p:cNvPicPr>
          <p:nvPr/>
        </p:nvPicPr>
        <p:blipFill>
          <a:blip r:embed="rId2"/>
          <a:stretch>
            <a:fillRect/>
          </a:stretch>
        </p:blipFill>
        <p:spPr>
          <a:xfrm>
            <a:off x="320040" y="1051688"/>
            <a:ext cx="5455917" cy="2509722"/>
          </a:xfrm>
          <a:prstGeom prst="rect">
            <a:avLst/>
          </a:prstGeom>
        </p:spPr>
      </p:pic>
      <p:pic>
        <p:nvPicPr>
          <p:cNvPr id="5" name="Content Placeholder 4"/>
          <p:cNvPicPr>
            <a:picLocks noGrp="1" noChangeAspect="1"/>
          </p:cNvPicPr>
          <p:nvPr>
            <p:ph idx="1"/>
          </p:nvPr>
        </p:nvPicPr>
        <p:blipFill>
          <a:blip r:embed="rId3"/>
          <a:stretch>
            <a:fillRect/>
          </a:stretch>
        </p:blipFill>
        <p:spPr>
          <a:xfrm>
            <a:off x="6416043" y="1610920"/>
            <a:ext cx="5455917" cy="1391259"/>
          </a:xfrm>
          <a:prstGeom prst="rect">
            <a:avLst/>
          </a:prstGeom>
        </p:spPr>
      </p:pic>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4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100" b="1" dirty="0" err="1">
                <a:solidFill>
                  <a:schemeClr val="bg1"/>
                </a:solidFill>
              </a:rPr>
              <a:t>Sự</a:t>
            </a:r>
            <a:r>
              <a:rPr lang="en-US" sz="5100" b="1" dirty="0">
                <a:solidFill>
                  <a:schemeClr val="bg1"/>
                </a:solidFill>
              </a:rPr>
              <a:t> </a:t>
            </a:r>
            <a:r>
              <a:rPr lang="en-US" sz="5100" b="1" dirty="0" err="1">
                <a:solidFill>
                  <a:schemeClr val="bg1"/>
                </a:solidFill>
              </a:rPr>
              <a:t>đẳng</a:t>
            </a:r>
            <a:r>
              <a:rPr lang="en-US" sz="5100" b="1" dirty="0">
                <a:solidFill>
                  <a:schemeClr val="bg1"/>
                </a:solidFill>
              </a:rPr>
              <a:t> </a:t>
            </a:r>
            <a:r>
              <a:rPr lang="en-US" sz="5100" b="1" dirty="0" err="1">
                <a:solidFill>
                  <a:schemeClr val="bg1"/>
                </a:solidFill>
              </a:rPr>
              <a:t>cấu</a:t>
            </a:r>
            <a:r>
              <a:rPr lang="en-US" sz="5100" b="1" dirty="0">
                <a:solidFill>
                  <a:schemeClr val="bg1"/>
                </a:solidFill>
              </a:rPr>
              <a:t> </a:t>
            </a:r>
            <a:r>
              <a:rPr lang="en-US" sz="5100" b="1" dirty="0" err="1">
                <a:solidFill>
                  <a:schemeClr val="bg1"/>
                </a:solidFill>
              </a:rPr>
              <a:t>của</a:t>
            </a:r>
            <a:r>
              <a:rPr lang="en-US" sz="5100" b="1" dirty="0">
                <a:solidFill>
                  <a:schemeClr val="bg1"/>
                </a:solidFill>
              </a:rPr>
              <a:t> </a:t>
            </a:r>
            <a:r>
              <a:rPr lang="en-US" sz="5100" b="1" dirty="0" err="1">
                <a:solidFill>
                  <a:schemeClr val="bg1"/>
                </a:solidFill>
              </a:rPr>
              <a:t>hai</a:t>
            </a:r>
            <a:r>
              <a:rPr lang="en-US" sz="5100" b="1" dirty="0">
                <a:solidFill>
                  <a:schemeClr val="bg1"/>
                </a:solidFill>
              </a:rPr>
              <a:t> </a:t>
            </a:r>
            <a:r>
              <a:rPr lang="en-US" sz="5100" b="1" dirty="0" err="1">
                <a:solidFill>
                  <a:schemeClr val="bg1"/>
                </a:solidFill>
              </a:rPr>
              <a:t>đồ</a:t>
            </a:r>
            <a:r>
              <a:rPr lang="en-US" sz="5100" b="1" dirty="0">
                <a:solidFill>
                  <a:schemeClr val="bg1"/>
                </a:solidFill>
              </a:rPr>
              <a:t> </a:t>
            </a:r>
            <a:r>
              <a:rPr lang="en-US" sz="5100" b="1" dirty="0" err="1">
                <a:solidFill>
                  <a:schemeClr val="bg1"/>
                </a:solidFill>
              </a:rPr>
              <a:t>thị</a:t>
            </a:r>
            <a:r>
              <a:rPr lang="en-US" sz="5100" b="1" dirty="0">
                <a:solidFill>
                  <a:schemeClr val="bg1"/>
                </a:solidFill>
              </a:rPr>
              <a:t> (2)</a:t>
            </a:r>
          </a:p>
        </p:txBody>
      </p:sp>
      <p:sp>
        <p:nvSpPr>
          <p:cNvPr id="3" name="Content Placeholder 2"/>
          <p:cNvSpPr>
            <a:spLocks noGrp="1"/>
          </p:cNvSpPr>
          <p:nvPr>
            <p:ph idx="1"/>
          </p:nvPr>
        </p:nvSpPr>
        <p:spPr>
          <a:xfrm>
            <a:off x="841248" y="1803141"/>
            <a:ext cx="10506456" cy="530352"/>
          </a:xfrm>
        </p:spPr>
        <p:txBody>
          <a:bodyPr vert="horz" lIns="91440" tIns="45720" rIns="91440" bIns="45720" rtlCol="0">
            <a:normAutofit/>
          </a:bodyPr>
          <a:lstStyle/>
          <a:p>
            <a:pPr marL="0" indent="0" algn="ctr">
              <a:buNone/>
            </a:pPr>
            <a:r>
              <a:rPr lang="en-US" sz="2000">
                <a:solidFill>
                  <a:schemeClr val="bg1"/>
                </a:solidFill>
              </a:rPr>
              <a:t>Các cặp đồ thị sau có đẳng cấu hay không?</a:t>
            </a:r>
          </a:p>
        </p:txBody>
      </p:sp>
      <p:pic>
        <p:nvPicPr>
          <p:cNvPr id="8" name="Picture 7"/>
          <p:cNvPicPr>
            <a:picLocks noChangeAspect="1"/>
          </p:cNvPicPr>
          <p:nvPr/>
        </p:nvPicPr>
        <p:blipFill>
          <a:blip r:embed="rId2"/>
          <a:stretch>
            <a:fillRect/>
          </a:stretch>
        </p:blipFill>
        <p:spPr>
          <a:xfrm>
            <a:off x="407958" y="3889966"/>
            <a:ext cx="3630641" cy="1443179"/>
          </a:xfrm>
          <a:prstGeom prst="rect">
            <a:avLst/>
          </a:prstGeom>
        </p:spPr>
      </p:pic>
      <p:pic>
        <p:nvPicPr>
          <p:cNvPr id="4" name="Picture 3"/>
          <p:cNvPicPr>
            <a:picLocks noChangeAspect="1"/>
          </p:cNvPicPr>
          <p:nvPr/>
        </p:nvPicPr>
        <p:blipFill>
          <a:blip r:embed="rId3"/>
          <a:stretch>
            <a:fillRect/>
          </a:stretch>
        </p:blipFill>
        <p:spPr>
          <a:xfrm>
            <a:off x="4279392" y="3139991"/>
            <a:ext cx="3630168" cy="2943128"/>
          </a:xfrm>
          <a:prstGeom prst="rect">
            <a:avLst/>
          </a:prstGeom>
        </p:spPr>
      </p:pic>
      <p:pic>
        <p:nvPicPr>
          <p:cNvPr id="9" name="Picture 8"/>
          <p:cNvPicPr>
            <a:picLocks noChangeAspect="1"/>
          </p:cNvPicPr>
          <p:nvPr/>
        </p:nvPicPr>
        <p:blipFill>
          <a:blip r:embed="rId4"/>
          <a:stretch>
            <a:fillRect/>
          </a:stretch>
        </p:blipFill>
        <p:spPr>
          <a:xfrm>
            <a:off x="8153400" y="3753928"/>
            <a:ext cx="3630168" cy="1715254"/>
          </a:xfrm>
          <a:prstGeom prst="rect">
            <a:avLst/>
          </a:prstGeom>
        </p:spPr>
      </p:pic>
    </p:spTree>
    <p:extLst>
      <p:ext uri="{BB962C8B-B14F-4D97-AF65-F5344CB8AC3E}">
        <p14:creationId xmlns:p14="http://schemas.microsoft.com/office/powerpoint/2010/main" val="1715082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85216"/>
            <a:ext cx="10515600" cy="1325563"/>
          </a:xfrm>
        </p:spPr>
        <p:txBody>
          <a:bodyPr>
            <a:normAutofit/>
          </a:bodyPr>
          <a:lstStyle/>
          <a:p>
            <a:r>
              <a:rPr lang="en-US" sz="5100" b="1" dirty="0" err="1">
                <a:solidFill>
                  <a:schemeClr val="bg1"/>
                </a:solidFill>
              </a:rPr>
              <a:t>Sự</a:t>
            </a:r>
            <a:r>
              <a:rPr lang="en-US" sz="5100" b="1" dirty="0">
                <a:solidFill>
                  <a:schemeClr val="bg1"/>
                </a:solidFill>
              </a:rPr>
              <a:t> </a:t>
            </a:r>
            <a:r>
              <a:rPr lang="en-US" sz="5100" b="1" dirty="0" err="1">
                <a:solidFill>
                  <a:schemeClr val="bg1"/>
                </a:solidFill>
              </a:rPr>
              <a:t>đẳng</a:t>
            </a:r>
            <a:r>
              <a:rPr lang="en-US" sz="5100" b="1" dirty="0">
                <a:solidFill>
                  <a:schemeClr val="bg1"/>
                </a:solidFill>
              </a:rPr>
              <a:t> </a:t>
            </a:r>
            <a:r>
              <a:rPr lang="en-US" sz="5100" b="1" dirty="0" err="1">
                <a:solidFill>
                  <a:schemeClr val="bg1"/>
                </a:solidFill>
              </a:rPr>
              <a:t>cấu</a:t>
            </a:r>
            <a:r>
              <a:rPr lang="en-US" sz="5100" b="1" dirty="0">
                <a:solidFill>
                  <a:schemeClr val="bg1"/>
                </a:solidFill>
              </a:rPr>
              <a:t> </a:t>
            </a:r>
            <a:r>
              <a:rPr lang="en-US" sz="5100" b="1" dirty="0" err="1">
                <a:solidFill>
                  <a:schemeClr val="bg1"/>
                </a:solidFill>
              </a:rPr>
              <a:t>của</a:t>
            </a:r>
            <a:r>
              <a:rPr lang="en-US" sz="5100" b="1" dirty="0">
                <a:solidFill>
                  <a:schemeClr val="bg1"/>
                </a:solidFill>
              </a:rPr>
              <a:t> </a:t>
            </a:r>
            <a:r>
              <a:rPr lang="en-US" sz="5100" b="1" dirty="0" err="1">
                <a:solidFill>
                  <a:schemeClr val="bg1"/>
                </a:solidFill>
              </a:rPr>
              <a:t>hai</a:t>
            </a:r>
            <a:r>
              <a:rPr lang="en-US" sz="5100" b="1" dirty="0">
                <a:solidFill>
                  <a:schemeClr val="bg1"/>
                </a:solidFill>
              </a:rPr>
              <a:t> </a:t>
            </a:r>
            <a:r>
              <a:rPr lang="en-US" sz="5100" b="1" dirty="0" err="1">
                <a:solidFill>
                  <a:schemeClr val="bg1"/>
                </a:solidFill>
              </a:rPr>
              <a:t>đồ</a:t>
            </a:r>
            <a:r>
              <a:rPr lang="en-US" sz="5100" b="1" dirty="0">
                <a:solidFill>
                  <a:schemeClr val="bg1"/>
                </a:solidFill>
              </a:rPr>
              <a:t> </a:t>
            </a:r>
            <a:r>
              <a:rPr lang="en-US" sz="5100" b="1" dirty="0" err="1">
                <a:solidFill>
                  <a:schemeClr val="bg1"/>
                </a:solidFill>
              </a:rPr>
              <a:t>thị</a:t>
            </a:r>
            <a:r>
              <a:rPr lang="en-US" sz="5100" b="1" dirty="0">
                <a:solidFill>
                  <a:schemeClr val="bg1"/>
                </a:solidFill>
              </a:rPr>
              <a:t> (3)</a:t>
            </a:r>
          </a:p>
        </p:txBody>
      </p:sp>
      <p:pic>
        <p:nvPicPr>
          <p:cNvPr id="6" name="Picture 5"/>
          <p:cNvPicPr>
            <a:picLocks noChangeAspect="1"/>
          </p:cNvPicPr>
          <p:nvPr/>
        </p:nvPicPr>
        <p:blipFill rotWithShape="1">
          <a:blip r:embed="rId2"/>
          <a:srcRect t="7047" r="3" b="6959"/>
          <a:stretch/>
        </p:blipFill>
        <p:spPr>
          <a:xfrm>
            <a:off x="841248" y="2516777"/>
            <a:ext cx="6236208" cy="3660185"/>
          </a:xfrm>
          <a:prstGeom prst="rect">
            <a:avLst/>
          </a:prstGeom>
        </p:spPr>
      </p:pic>
      <p:sp>
        <p:nvSpPr>
          <p:cNvPr id="3" name="Content Placeholder 2"/>
          <p:cNvSpPr>
            <a:spLocks noGrp="1"/>
          </p:cNvSpPr>
          <p:nvPr>
            <p:ph idx="1"/>
          </p:nvPr>
        </p:nvSpPr>
        <p:spPr>
          <a:xfrm>
            <a:off x="7546848" y="2516777"/>
            <a:ext cx="3803904" cy="3660185"/>
          </a:xfrm>
        </p:spPr>
        <p:txBody>
          <a:bodyPr anchor="ctr">
            <a:normAutofit/>
          </a:bodyPr>
          <a:lstStyle/>
          <a:p>
            <a:pPr marL="0" indent="0">
              <a:buNone/>
            </a:pPr>
            <a:r>
              <a:rPr lang="en-US" sz="2200"/>
              <a:t>Các cặp đồ </a:t>
            </a:r>
          </a:p>
          <a:p>
            <a:pPr marL="0" indent="0">
              <a:buNone/>
            </a:pPr>
            <a:r>
              <a:rPr lang="en-US" sz="2200"/>
              <a:t>thị sau có đẳng </a:t>
            </a:r>
          </a:p>
          <a:p>
            <a:pPr marL="0" indent="0">
              <a:buNone/>
            </a:pPr>
            <a:r>
              <a:rPr lang="en-US" sz="2200"/>
              <a:t>cấu hay không?</a:t>
            </a:r>
          </a:p>
        </p:txBody>
      </p:sp>
    </p:spTree>
    <p:extLst>
      <p:ext uri="{BB962C8B-B14F-4D97-AF65-F5344CB8AC3E}">
        <p14:creationId xmlns:p14="http://schemas.microsoft.com/office/powerpoint/2010/main" val="817508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anchor="ctr">
            <a:normAutofit/>
          </a:bodyPr>
          <a:lstStyle/>
          <a:p>
            <a:r>
              <a:rPr lang="en-US" sz="5100" b="1"/>
              <a:t>Đường đi, chu trình</a:t>
            </a:r>
          </a:p>
        </p:txBody>
      </p:sp>
      <p:grpSp>
        <p:nvGrpSpPr>
          <p:cNvPr id="19"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0719" y="2330505"/>
                <a:ext cx="5278066" cy="3979585"/>
              </a:xfrm>
            </p:spPr>
            <p:txBody>
              <a:bodyPr anchor="ctr">
                <a:noAutofit/>
              </a:bodyPr>
              <a:lstStyle/>
              <a:p>
                <a:r>
                  <a:rPr lang="en-US" sz="2400" dirty="0" err="1"/>
                  <a:t>Đường</a:t>
                </a:r>
                <a:r>
                  <a:rPr lang="en-US" sz="2400" dirty="0"/>
                  <a:t> </a:t>
                </a:r>
                <a:r>
                  <a:rPr lang="en-US" sz="2400" dirty="0" err="1"/>
                  <a:t>đi</a:t>
                </a:r>
                <a:r>
                  <a:rPr lang="en-US" sz="2400" dirty="0"/>
                  <a:t> </a:t>
                </a:r>
                <a:r>
                  <a:rPr lang="en-US" sz="2400" dirty="0" err="1"/>
                  <a:t>độ</a:t>
                </a:r>
                <a:r>
                  <a:rPr lang="en-US" sz="2400" dirty="0"/>
                  <a:t> </a:t>
                </a:r>
                <a:r>
                  <a:rPr lang="en-US" sz="2400" dirty="0" err="1"/>
                  <a:t>dài</a:t>
                </a:r>
                <a:r>
                  <a:rPr lang="en-US" sz="2400" dirty="0"/>
                  <a:t> </a:t>
                </a:r>
                <a14:m>
                  <m:oMath xmlns:m="http://schemas.openxmlformats.org/officeDocument/2006/math">
                    <m:r>
                      <a:rPr lang="en-US" sz="2400" b="0" i="1">
                        <a:latin typeface="Cambria Math" panose="02040503050406030204" pitchFamily="18" charset="0"/>
                      </a:rPr>
                      <m:t>𝑠</m:t>
                    </m:r>
                  </m:oMath>
                </a14:m>
                <a:r>
                  <a:rPr lang="en-US" sz="2400" dirty="0"/>
                  <a:t> </a:t>
                </a:r>
                <a:r>
                  <a:rPr lang="en-US" sz="2400" dirty="0" err="1"/>
                  <a:t>từ</a:t>
                </a:r>
                <a:r>
                  <a:rPr lang="en-US" sz="2400" dirty="0"/>
                  <a:t> </a:t>
                </a:r>
                <a14:m>
                  <m:oMath xmlns:m="http://schemas.openxmlformats.org/officeDocument/2006/math">
                    <m:r>
                      <a:rPr lang="en-US" sz="2400" b="0" i="1">
                        <a:latin typeface="Cambria Math" panose="02040503050406030204" pitchFamily="18" charset="0"/>
                      </a:rPr>
                      <m:t>𝑢</m:t>
                    </m:r>
                  </m:oMath>
                </a14:m>
                <a:r>
                  <a:rPr lang="en-US" sz="2400" dirty="0"/>
                  <a:t> </a:t>
                </a:r>
                <a:r>
                  <a:rPr lang="en-US" sz="2400" dirty="0" err="1"/>
                  <a:t>đến</a:t>
                </a:r>
                <a:r>
                  <a:rPr lang="en-US" sz="2400" dirty="0"/>
                  <a:t> </a:t>
                </a:r>
                <a14:m>
                  <m:oMath xmlns:m="http://schemas.openxmlformats.org/officeDocument/2006/math">
                    <m:r>
                      <a:rPr lang="en-US" sz="2400" b="0" i="1">
                        <a:latin typeface="Cambria Math" panose="02040503050406030204" pitchFamily="18" charset="0"/>
                      </a:rPr>
                      <m:t>𝑣</m:t>
                    </m:r>
                  </m:oMath>
                </a14:m>
                <a:r>
                  <a:rPr lang="en-US" sz="2400" dirty="0"/>
                  <a:t> </a:t>
                </a:r>
                <a:r>
                  <a:rPr lang="en-US" sz="2400" dirty="0" err="1"/>
                  <a:t>trong</a:t>
                </a:r>
                <a:r>
                  <a:rPr lang="en-US" sz="2400" dirty="0"/>
                  <a:t> </a:t>
                </a:r>
                <a:r>
                  <a:rPr lang="en-US" sz="2400" dirty="0" err="1"/>
                  <a:t>đơn</a:t>
                </a:r>
                <a:r>
                  <a:rPr lang="en-US" sz="2400" dirty="0"/>
                  <a:t> </a:t>
                </a:r>
                <a:r>
                  <a:rPr lang="en-US" sz="2400" dirty="0" err="1"/>
                  <a:t>đồ</a:t>
                </a:r>
                <a:r>
                  <a:rPr lang="en-US" sz="2400" dirty="0"/>
                  <a:t> </a:t>
                </a:r>
                <a:r>
                  <a:rPr lang="en-US" sz="2400" dirty="0" err="1"/>
                  <a:t>thị</a:t>
                </a:r>
                <a:r>
                  <a:rPr lang="en-US" sz="2400" dirty="0"/>
                  <a:t> </a:t>
                </a:r>
                <a:r>
                  <a:rPr lang="en-US" sz="2400" dirty="0" err="1"/>
                  <a:t>là</a:t>
                </a:r>
                <a:r>
                  <a:rPr lang="en-US" sz="2400" dirty="0"/>
                  <a:t> </a:t>
                </a:r>
                <a:r>
                  <a:rPr lang="en-US" sz="2400" dirty="0" err="1"/>
                  <a:t>một</a:t>
                </a:r>
                <a:r>
                  <a:rPr lang="en-US" sz="2400" dirty="0"/>
                  <a:t> </a:t>
                </a:r>
                <a:r>
                  <a:rPr lang="en-US" sz="2400" dirty="0" err="1"/>
                  <a:t>dãy</a:t>
                </a:r>
                <a:r>
                  <a:rPr lang="en-US" sz="2400" dirty="0"/>
                  <a:t> </a:t>
                </a:r>
                <a:r>
                  <a:rPr lang="en-US" sz="2400" dirty="0" err="1"/>
                  <a:t>các</a:t>
                </a:r>
                <a:r>
                  <a:rPr lang="en-US" sz="2400" dirty="0"/>
                  <a:t> </a:t>
                </a:r>
                <a:r>
                  <a:rPr lang="en-US" sz="2400" dirty="0" err="1"/>
                  <a:t>đỉnh</a:t>
                </a:r>
                <a:r>
                  <a:rPr lang="en-US" sz="2400" dirty="0"/>
                  <a:t>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0</m:t>
                        </m:r>
                      </m:sub>
                    </m:sSub>
                    <m:r>
                      <a:rPr lang="en-US" sz="2400" b="0" i="1">
                        <a:latin typeface="Cambria Math" panose="02040503050406030204" pitchFamily="18" charset="0"/>
                      </a:rPr>
                      <m:t>, </m:t>
                    </m:r>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𝑠</m:t>
                        </m:r>
                      </m:sub>
                    </m:sSub>
                  </m:oMath>
                </a14:m>
                <a:r>
                  <a:rPr lang="en-US" sz="2400" dirty="0"/>
                  <a:t> </a:t>
                </a:r>
                <a:r>
                  <a:rPr lang="en-US" sz="2400" dirty="0" err="1"/>
                  <a:t>mà</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r>
                      <a:rPr lang="en-US" sz="2400" i="1">
                        <a:latin typeface="Cambria Math" panose="02040503050406030204" pitchFamily="18" charset="0"/>
                      </a:rPr>
                      <m:t>𝑢</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𝑠</m:t>
                        </m:r>
                      </m:sub>
                    </m:sSub>
                    <m:r>
                      <a:rPr lang="en-US" sz="2400" i="1">
                        <a:latin typeface="Cambria Math" panose="02040503050406030204" pitchFamily="18" charset="0"/>
                      </a:rPr>
                      <m:t>=</m:t>
                    </m:r>
                    <m:r>
                      <a:rPr lang="en-US" sz="2400" i="1">
                        <a:latin typeface="Cambria Math" panose="02040503050406030204" pitchFamily="18" charset="0"/>
                      </a:rPr>
                      <m:t>𝑣</m:t>
                    </m:r>
                  </m:oMath>
                </a14:m>
                <a:r>
                  <a:rPr lang="en-US" sz="2400" dirty="0"/>
                  <a:t> </a:t>
                </a:r>
                <a:r>
                  <a:rPr lang="en-US" sz="2400" dirty="0" err="1"/>
                  <a:t>và</a:t>
                </a:r>
                <a:r>
                  <a:rPr lang="en-US" sz="2400" dirty="0"/>
                  <a:t> </a:t>
                </a:r>
                <a14:m>
                  <m:oMath xmlns:m="http://schemas.openxmlformats.org/officeDocument/2006/math">
                    <m:d>
                      <m:dPr>
                        <m:ctrlPr>
                          <a:rPr lang="en-US" sz="2400" b="0" i="1">
                            <a:latin typeface="Cambria Math" panose="02040503050406030204" pitchFamily="18" charset="0"/>
                          </a:rPr>
                        </m:ctrlPr>
                      </m:dPr>
                      <m:e>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0</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e>
                    </m:d>
                    <m:r>
                      <a:rPr lang="en-US" sz="2400" b="0" i="1">
                        <a:latin typeface="Cambria Math" panose="02040503050406030204" pitchFamily="18" charset="0"/>
                      </a:rPr>
                      <m:t>, </m:t>
                    </m:r>
                    <m:d>
                      <m:dPr>
                        <m:ctrlPr>
                          <a:rPr lang="en-US" sz="2400" b="0" i="1">
                            <a:latin typeface="Cambria Math" panose="02040503050406030204" pitchFamily="18" charset="0"/>
                          </a:rPr>
                        </m:ctrlPr>
                      </m:dPr>
                      <m:e>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1</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2</m:t>
                            </m:r>
                          </m:sub>
                        </m:sSub>
                      </m:e>
                    </m:d>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𝑠</m:t>
                        </m:r>
                        <m:r>
                          <a:rPr lang="en-US" sz="2400" b="0" i="1">
                            <a:latin typeface="Cambria Math" panose="02040503050406030204" pitchFamily="18" charset="0"/>
                          </a:rPr>
                          <m:t>−1</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𝑠</m:t>
                        </m:r>
                      </m:sub>
                    </m:sSub>
                    <m:r>
                      <a:rPr lang="en-US" sz="2400" b="0" i="1">
                        <a:latin typeface="Cambria Math" panose="02040503050406030204" pitchFamily="18" charset="0"/>
                      </a:rPr>
                      <m:t>)</m:t>
                    </m:r>
                  </m:oMath>
                </a14:m>
                <a:r>
                  <a:rPr lang="en-US" sz="2400" dirty="0"/>
                  <a:t> </a:t>
                </a:r>
                <a:r>
                  <a:rPr lang="en-US" sz="2400" dirty="0" err="1"/>
                  <a:t>là</a:t>
                </a:r>
                <a:r>
                  <a:rPr lang="en-US" sz="2400" dirty="0"/>
                  <a:t> </a:t>
                </a:r>
                <a:r>
                  <a:rPr lang="en-US" sz="2400" dirty="0" err="1"/>
                  <a:t>các</a:t>
                </a:r>
                <a:r>
                  <a:rPr lang="en-US" sz="2400" dirty="0"/>
                  <a:t> </a:t>
                </a:r>
                <a:r>
                  <a:rPr lang="en-US" sz="2400" dirty="0" err="1"/>
                  <a:t>cạnh</a:t>
                </a:r>
                <a:r>
                  <a:rPr lang="en-US" sz="2400" dirty="0"/>
                  <a:t> </a:t>
                </a:r>
                <a:r>
                  <a:rPr lang="en-US" sz="2400" dirty="0" err="1"/>
                  <a:t>của</a:t>
                </a:r>
                <a:r>
                  <a:rPr lang="en-US" sz="2400" dirty="0"/>
                  <a:t> </a:t>
                </a:r>
                <a:r>
                  <a:rPr lang="en-US" sz="2400" dirty="0" err="1"/>
                  <a:t>đồ</a:t>
                </a:r>
                <a:r>
                  <a:rPr lang="en-US" sz="2400" dirty="0"/>
                  <a:t> </a:t>
                </a:r>
                <a:r>
                  <a:rPr lang="en-US" sz="2400" dirty="0" err="1"/>
                  <a:t>thị</a:t>
                </a:r>
                <a:r>
                  <a:rPr lang="en-US" sz="2400" dirty="0"/>
                  <a:t>.</a:t>
                </a:r>
              </a:p>
              <a:p>
                <a:r>
                  <a:rPr lang="en-US" sz="2400" dirty="0" err="1"/>
                  <a:t>Đường</a:t>
                </a:r>
                <a:r>
                  <a:rPr lang="en-US" sz="2400" dirty="0"/>
                  <a:t> </a:t>
                </a:r>
                <a:r>
                  <a:rPr lang="en-US" sz="2400" dirty="0" err="1"/>
                  <a:t>đi</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chu </a:t>
                </a:r>
                <a:r>
                  <a:rPr lang="en-US" sz="2400" dirty="0" err="1"/>
                  <a:t>trình</a:t>
                </a:r>
                <a:r>
                  <a:rPr lang="en-US" sz="2400" dirty="0"/>
                  <a:t> </a:t>
                </a:r>
                <a:r>
                  <a:rPr lang="en-US" sz="2400" dirty="0" err="1"/>
                  <a:t>nếu</a:t>
                </a:r>
                <a:r>
                  <a:rPr lang="en-US" sz="2400" dirty="0"/>
                  <a:t> </a:t>
                </a:r>
                <a:r>
                  <a:rPr lang="en-US" sz="2400" dirty="0" err="1"/>
                  <a:t>đường</a:t>
                </a:r>
                <a:r>
                  <a:rPr lang="en-US" sz="2400" dirty="0"/>
                  <a:t> </a:t>
                </a:r>
                <a:r>
                  <a:rPr lang="en-US" sz="2400" dirty="0" err="1"/>
                  <a:t>đi</a:t>
                </a:r>
                <a:r>
                  <a:rPr lang="en-US" sz="2400" dirty="0"/>
                  <a:t> </a:t>
                </a:r>
                <a:r>
                  <a:rPr lang="en-US" sz="2400" dirty="0" err="1"/>
                  <a:t>có</a:t>
                </a:r>
                <a:r>
                  <a:rPr lang="en-US" sz="2400" dirty="0"/>
                  <a:t> </a:t>
                </a:r>
                <a:r>
                  <a:rPr lang="en-US" sz="2400" dirty="0" err="1"/>
                  <a:t>bắt</a:t>
                </a:r>
                <a:r>
                  <a:rPr lang="en-US" sz="2400" dirty="0"/>
                  <a:t> </a:t>
                </a:r>
                <a:r>
                  <a:rPr lang="en-US" sz="2400" dirty="0" err="1"/>
                  <a:t>đầu</a:t>
                </a:r>
                <a:r>
                  <a:rPr lang="en-US" sz="2400" dirty="0"/>
                  <a:t> </a:t>
                </a:r>
                <a:r>
                  <a:rPr lang="en-US" sz="2400" dirty="0" err="1"/>
                  <a:t>và</a:t>
                </a:r>
                <a:r>
                  <a:rPr lang="en-US" sz="2400" dirty="0"/>
                  <a:t> </a:t>
                </a:r>
                <a:r>
                  <a:rPr lang="en-US" sz="2400" dirty="0" err="1"/>
                  <a:t>kết</a:t>
                </a:r>
                <a:r>
                  <a:rPr lang="en-US" sz="2400" dirty="0"/>
                  <a:t> </a:t>
                </a:r>
                <a:r>
                  <a:rPr lang="en-US" sz="2400" dirty="0" err="1"/>
                  <a:t>thúc</a:t>
                </a:r>
                <a:r>
                  <a:rPr lang="en-US" sz="2400" dirty="0"/>
                  <a:t> </a:t>
                </a:r>
                <a:r>
                  <a:rPr lang="en-US" sz="2400" dirty="0" err="1"/>
                  <a:t>tại</a:t>
                </a:r>
                <a:r>
                  <a:rPr lang="en-US" sz="2400" dirty="0"/>
                  <a:t> </a:t>
                </a:r>
                <a:r>
                  <a:rPr lang="en-US" sz="2400" dirty="0" err="1"/>
                  <a:t>một</a:t>
                </a:r>
                <a:r>
                  <a:rPr lang="en-US" sz="2400" dirty="0"/>
                  <a:t> </a:t>
                </a:r>
                <a:r>
                  <a:rPr lang="en-US" sz="2400" dirty="0" err="1"/>
                  <a:t>đỉnh</a:t>
                </a:r>
                <a:r>
                  <a:rPr lang="en-US" sz="2400" dirty="0"/>
                  <a:t>.</a:t>
                </a:r>
              </a:p>
              <a:p>
                <a:r>
                  <a:rPr lang="en-US" sz="2400" dirty="0" err="1"/>
                  <a:t>Đường</a:t>
                </a:r>
                <a:r>
                  <a:rPr lang="en-US" sz="2400" dirty="0"/>
                  <a:t> </a:t>
                </a:r>
                <a:r>
                  <a:rPr lang="en-US" sz="2400" dirty="0" err="1"/>
                  <a:t>đi</a:t>
                </a:r>
                <a:r>
                  <a:rPr lang="en-US" sz="2400" dirty="0"/>
                  <a:t> (hay chu </a:t>
                </a:r>
                <a:r>
                  <a:rPr lang="en-US" sz="2400" dirty="0" err="1"/>
                  <a:t>trình</a:t>
                </a:r>
                <a:r>
                  <a:rPr lang="en-US" sz="2400" dirty="0"/>
                  <a:t>) </a:t>
                </a:r>
                <a:r>
                  <a:rPr lang="en-US" sz="2400" dirty="0" err="1"/>
                  <a:t>trong</a:t>
                </a:r>
                <a:r>
                  <a:rPr lang="en-US" sz="2400" dirty="0"/>
                  <a:t> </a:t>
                </a:r>
                <a:r>
                  <a:rPr lang="en-US" sz="2400" dirty="0" err="1"/>
                  <a:t>đơn</a:t>
                </a:r>
                <a:r>
                  <a:rPr lang="en-US" sz="2400" dirty="0"/>
                  <a:t> </a:t>
                </a:r>
                <a:r>
                  <a:rPr lang="en-US" sz="2400" dirty="0" err="1"/>
                  <a:t>đồ</a:t>
                </a:r>
                <a:r>
                  <a:rPr lang="en-US" sz="2400" dirty="0"/>
                  <a:t> </a:t>
                </a:r>
                <a:r>
                  <a:rPr lang="en-US" sz="2400" dirty="0" err="1"/>
                  <a:t>thị</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t>đường</a:t>
                </a:r>
                <a:r>
                  <a:rPr lang="en-US" sz="2400" dirty="0"/>
                  <a:t> </a:t>
                </a:r>
                <a:r>
                  <a:rPr lang="en-US" sz="2400" dirty="0" err="1"/>
                  <a:t>đi</a:t>
                </a:r>
                <a:r>
                  <a:rPr lang="en-US" sz="2400" dirty="0"/>
                  <a:t> </a:t>
                </a:r>
                <a:r>
                  <a:rPr lang="en-US" sz="2400" dirty="0" err="1"/>
                  <a:t>đơn</a:t>
                </a:r>
                <a:r>
                  <a:rPr lang="en-US" sz="2400" dirty="0"/>
                  <a:t> (chu </a:t>
                </a:r>
                <a:r>
                  <a:rPr lang="en-US" sz="2400" dirty="0" err="1"/>
                  <a:t>trình</a:t>
                </a:r>
                <a:r>
                  <a:rPr lang="en-US" sz="2400" dirty="0"/>
                  <a:t> </a:t>
                </a:r>
                <a:r>
                  <a:rPr lang="en-US" sz="2400" dirty="0" err="1"/>
                  <a:t>đơn</a:t>
                </a:r>
                <a:r>
                  <a:rPr lang="en-US" sz="2400" dirty="0"/>
                  <a:t>) </a:t>
                </a:r>
                <a:r>
                  <a:rPr lang="en-US" sz="2400" dirty="0" err="1"/>
                  <a:t>nếu</a:t>
                </a:r>
                <a:r>
                  <a:rPr lang="en-US" sz="2400" dirty="0"/>
                  <a:t> </a:t>
                </a:r>
                <a:r>
                  <a:rPr lang="en-US" sz="2400" dirty="0" err="1"/>
                  <a:t>nó</a:t>
                </a:r>
                <a:r>
                  <a:rPr lang="en-US" sz="2400" dirty="0"/>
                  <a:t> </a:t>
                </a:r>
                <a:r>
                  <a:rPr lang="en-US" sz="2400" dirty="0" err="1"/>
                  <a:t>không</a:t>
                </a:r>
                <a:r>
                  <a:rPr lang="en-US" sz="2400" dirty="0"/>
                  <a:t> </a:t>
                </a:r>
                <a:r>
                  <a:rPr lang="en-US" sz="2400" dirty="0" err="1"/>
                  <a:t>chứa</a:t>
                </a:r>
                <a:r>
                  <a:rPr lang="en-US" sz="2400" dirty="0"/>
                  <a:t> </a:t>
                </a:r>
                <a:r>
                  <a:rPr lang="en-US" sz="2400" dirty="0" err="1"/>
                  <a:t>một</a:t>
                </a:r>
                <a:r>
                  <a:rPr lang="en-US" sz="2400" dirty="0"/>
                  <a:t> </a:t>
                </a:r>
                <a:r>
                  <a:rPr lang="en-US" sz="2400" dirty="0" err="1"/>
                  <a:t>cạnh</a:t>
                </a:r>
                <a:r>
                  <a:rPr lang="en-US" sz="2400" dirty="0"/>
                  <a:t> </a:t>
                </a:r>
                <a:r>
                  <a:rPr lang="en-US" sz="2400" dirty="0" err="1"/>
                  <a:t>quá</a:t>
                </a:r>
                <a:r>
                  <a:rPr lang="en-US" sz="2400" dirty="0"/>
                  <a:t> </a:t>
                </a:r>
                <a:r>
                  <a:rPr lang="en-US" sz="2400" dirty="0" err="1"/>
                  <a:t>một</a:t>
                </a:r>
                <a:r>
                  <a:rPr lang="en-US" sz="2400" dirty="0"/>
                  <a:t> </a:t>
                </a:r>
                <a:r>
                  <a:rPr lang="en-US" sz="2400" dirty="0" err="1"/>
                  <a:t>lần</a:t>
                </a:r>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0719" y="2330505"/>
                <a:ext cx="5278066" cy="3979585"/>
              </a:xfrm>
              <a:blipFill>
                <a:blip r:embed="rId2"/>
                <a:stretch>
                  <a:fillRect l="-1617" t="-6126" r="-1039" b="-7351"/>
                </a:stretch>
              </a:blipFill>
            </p:spPr>
            <p:txBody>
              <a:bodyPr/>
              <a:lstStyle/>
              <a:p>
                <a:r>
                  <a:rPr lang="en-CA">
                    <a:noFill/>
                  </a:rPr>
                  <a:t> </a:t>
                </a:r>
              </a:p>
            </p:txBody>
          </p:sp>
        </mc:Fallback>
      </mc:AlternateContent>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7104085" y="581892"/>
            <a:ext cx="4356109" cy="2518756"/>
          </a:xfrm>
          <a:prstGeom prst="rect">
            <a:avLst/>
          </a:prstGeom>
        </p:spPr>
      </p:pic>
      <p:sp>
        <p:nvSpPr>
          <p:cNvPr id="22" name="Rectangle 2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7580152" y="3707894"/>
            <a:ext cx="3402111" cy="2518756"/>
          </a:xfrm>
          <a:prstGeom prst="rect">
            <a:avLst/>
          </a:prstGeom>
        </p:spPr>
      </p:pic>
    </p:spTree>
    <p:extLst>
      <p:ext uri="{BB962C8B-B14F-4D97-AF65-F5344CB8AC3E}">
        <p14:creationId xmlns:p14="http://schemas.microsoft.com/office/powerpoint/2010/main" val="3453852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100" b="1" dirty="0" err="1"/>
              <a:t>Tính</a:t>
            </a:r>
            <a:r>
              <a:rPr lang="en-US" sz="5100" b="1" dirty="0"/>
              <a:t> </a:t>
            </a:r>
            <a:r>
              <a:rPr lang="en-US" sz="5100" b="1" dirty="0" err="1"/>
              <a:t>liên</a:t>
            </a:r>
            <a:r>
              <a:rPr lang="en-US" sz="5100" b="1" dirty="0"/>
              <a:t> </a:t>
            </a:r>
            <a:r>
              <a:rPr lang="en-US" sz="5100" b="1" dirty="0" err="1"/>
              <a:t>thông</a:t>
            </a:r>
            <a:r>
              <a:rPr lang="en-US" sz="5100" b="1" dirty="0"/>
              <a:t> </a:t>
            </a:r>
            <a:r>
              <a:rPr lang="en-US" sz="5100" b="1" dirty="0" err="1"/>
              <a:t>trong</a:t>
            </a:r>
            <a:r>
              <a:rPr lang="en-US" sz="5100" b="1" dirty="0"/>
              <a:t> </a:t>
            </a:r>
            <a:r>
              <a:rPr lang="en-US" sz="5100" b="1" dirty="0" err="1"/>
              <a:t>đồ</a:t>
            </a:r>
            <a:r>
              <a:rPr lang="en-US" sz="5100" b="1" dirty="0"/>
              <a:t> </a:t>
            </a:r>
            <a:r>
              <a:rPr lang="en-US" sz="5100" b="1" dirty="0" err="1"/>
              <a:t>thị</a:t>
            </a:r>
            <a:r>
              <a:rPr lang="en-US" sz="5100" b="1" dirty="0"/>
              <a:t> </a:t>
            </a:r>
            <a:r>
              <a:rPr lang="en-US" sz="5100" b="1" dirty="0" err="1"/>
              <a:t>vô</a:t>
            </a:r>
            <a:r>
              <a:rPr lang="en-US" sz="5100" b="1" dirty="0"/>
              <a:t> </a:t>
            </a:r>
            <a:r>
              <a:rPr lang="en-US" sz="5100" b="1" dirty="0" err="1"/>
              <a:t>hướng</a:t>
            </a:r>
            <a:endParaRPr lang="en-US" sz="5100" b="1" dirty="0"/>
          </a:p>
        </p:txBody>
      </p:sp>
      <p:sp>
        <p:nvSpPr>
          <p:cNvPr id="3" name="Content Placeholder 2"/>
          <p:cNvSpPr>
            <a:spLocks noGrp="1"/>
          </p:cNvSpPr>
          <p:nvPr>
            <p:ph idx="1"/>
          </p:nvPr>
        </p:nvSpPr>
        <p:spPr>
          <a:xfrm>
            <a:off x="838200" y="1569987"/>
            <a:ext cx="10515600" cy="4351338"/>
          </a:xfrm>
        </p:spPr>
        <p:txBody>
          <a:bodyPr/>
          <a:lstStyle/>
          <a:p>
            <a:pPr marL="0" indent="0">
              <a:buNone/>
            </a:pPr>
            <a:r>
              <a:rPr lang="en-US" dirty="0" err="1"/>
              <a:t>Một</a:t>
            </a:r>
            <a:r>
              <a:rPr lang="en-US" dirty="0"/>
              <a:t> </a:t>
            </a:r>
            <a:r>
              <a:rPr lang="en-US" dirty="0" err="1"/>
              <a:t>đồ</a:t>
            </a:r>
            <a:r>
              <a:rPr lang="en-US" dirty="0"/>
              <a:t> </a:t>
            </a:r>
            <a:r>
              <a:rPr lang="en-US" dirty="0" err="1"/>
              <a:t>thị</a:t>
            </a:r>
            <a:r>
              <a:rPr lang="en-US" dirty="0"/>
              <a:t> </a:t>
            </a:r>
            <a:r>
              <a:rPr lang="en-US" dirty="0" err="1"/>
              <a:t>vô</a:t>
            </a:r>
            <a:r>
              <a:rPr lang="en-US" dirty="0"/>
              <a:t> </a:t>
            </a:r>
            <a:r>
              <a:rPr lang="en-US" dirty="0" err="1"/>
              <a:t>hướng</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t>liên</a:t>
            </a:r>
            <a:r>
              <a:rPr lang="en-US" dirty="0"/>
              <a:t> </a:t>
            </a:r>
            <a:r>
              <a:rPr lang="en-US" dirty="0" err="1"/>
              <a:t>thông</a:t>
            </a:r>
            <a:r>
              <a:rPr lang="en-US" dirty="0"/>
              <a:t> </a:t>
            </a:r>
            <a:r>
              <a:rPr lang="en-US" dirty="0" err="1"/>
              <a:t>nếu</a:t>
            </a:r>
            <a:r>
              <a:rPr lang="en-US" dirty="0"/>
              <a:t> </a:t>
            </a:r>
            <a:r>
              <a:rPr lang="en-US" dirty="0" err="1"/>
              <a:t>có</a:t>
            </a:r>
            <a:r>
              <a:rPr lang="en-US" dirty="0"/>
              <a:t> </a:t>
            </a:r>
            <a:r>
              <a:rPr lang="en-US" dirty="0" err="1"/>
              <a:t>đường</a:t>
            </a:r>
            <a:r>
              <a:rPr lang="en-US" dirty="0"/>
              <a:t> </a:t>
            </a:r>
            <a:r>
              <a:rPr lang="en-US" dirty="0" err="1"/>
              <a:t>đi</a:t>
            </a:r>
            <a:r>
              <a:rPr lang="en-US" dirty="0"/>
              <a:t> </a:t>
            </a:r>
            <a:r>
              <a:rPr lang="en-US" dirty="0" err="1"/>
              <a:t>giữa</a:t>
            </a:r>
            <a:r>
              <a:rPr lang="en-US" dirty="0"/>
              <a:t> </a:t>
            </a:r>
            <a:r>
              <a:rPr lang="en-US" dirty="0" err="1"/>
              <a:t>mọi</a:t>
            </a:r>
            <a:r>
              <a:rPr lang="en-US" dirty="0"/>
              <a:t> </a:t>
            </a:r>
            <a:r>
              <a:rPr lang="en-US" dirty="0" err="1"/>
              <a:t>cặp</a:t>
            </a:r>
            <a:r>
              <a:rPr lang="en-US" dirty="0"/>
              <a:t> </a:t>
            </a:r>
            <a:r>
              <a:rPr lang="en-US" dirty="0" err="1"/>
              <a:t>đỉnh</a:t>
            </a:r>
            <a:r>
              <a:rPr lang="en-US" dirty="0"/>
              <a:t> </a:t>
            </a:r>
            <a:r>
              <a:rPr lang="en-US" dirty="0" err="1"/>
              <a:t>phân</a:t>
            </a:r>
            <a:r>
              <a:rPr lang="en-US" dirty="0"/>
              <a:t> </a:t>
            </a:r>
            <a:r>
              <a:rPr lang="en-US" dirty="0" err="1"/>
              <a:t>biệt</a:t>
            </a:r>
            <a:r>
              <a:rPr lang="en-US" dirty="0"/>
              <a:t> </a:t>
            </a:r>
            <a:r>
              <a:rPr lang="en-US" dirty="0" err="1"/>
              <a:t>của</a:t>
            </a:r>
            <a:r>
              <a:rPr lang="en-US" dirty="0"/>
              <a:t> </a:t>
            </a:r>
            <a:r>
              <a:rPr lang="en-US" dirty="0" err="1"/>
              <a:t>đồ</a:t>
            </a:r>
            <a:r>
              <a:rPr lang="en-US" dirty="0"/>
              <a:t> </a:t>
            </a:r>
            <a:r>
              <a:rPr lang="en-US" dirty="0" err="1"/>
              <a:t>thị</a:t>
            </a:r>
            <a:r>
              <a:rPr lang="en-US" dirty="0"/>
              <a:t>.</a:t>
            </a:r>
          </a:p>
          <a:p>
            <a:endParaRPr lang="en-US" dirty="0"/>
          </a:p>
        </p:txBody>
      </p:sp>
      <p:pic>
        <p:nvPicPr>
          <p:cNvPr id="4" name="Picture 3"/>
          <p:cNvPicPr>
            <a:picLocks noChangeAspect="1"/>
          </p:cNvPicPr>
          <p:nvPr/>
        </p:nvPicPr>
        <p:blipFill>
          <a:blip r:embed="rId2"/>
          <a:stretch>
            <a:fillRect/>
          </a:stretch>
        </p:blipFill>
        <p:spPr>
          <a:xfrm>
            <a:off x="2033665" y="3081338"/>
            <a:ext cx="1819275" cy="3095625"/>
          </a:xfrm>
          <a:prstGeom prst="rect">
            <a:avLst/>
          </a:prstGeom>
        </p:spPr>
      </p:pic>
      <p:pic>
        <p:nvPicPr>
          <p:cNvPr id="6" name="Picture 5"/>
          <p:cNvPicPr>
            <a:picLocks noChangeAspect="1"/>
          </p:cNvPicPr>
          <p:nvPr/>
        </p:nvPicPr>
        <p:blipFill>
          <a:blip r:embed="rId3"/>
          <a:stretch>
            <a:fillRect/>
          </a:stretch>
        </p:blipFill>
        <p:spPr>
          <a:xfrm>
            <a:off x="7848954" y="3075245"/>
            <a:ext cx="2383140" cy="3095625"/>
          </a:xfrm>
          <a:prstGeom prst="rect">
            <a:avLst/>
          </a:prstGeom>
        </p:spPr>
      </p:pic>
      <p:sp>
        <p:nvSpPr>
          <p:cNvPr id="7" name="Oval 6"/>
          <p:cNvSpPr/>
          <p:nvPr/>
        </p:nvSpPr>
        <p:spPr>
          <a:xfrm>
            <a:off x="1101775" y="2718707"/>
            <a:ext cx="3683057" cy="3808702"/>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198995" y="2718706"/>
            <a:ext cx="3683057" cy="380870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Organic shapes reminiscent of river rocks">
            <a:extLst>
              <a:ext uri="{FF2B5EF4-FFF2-40B4-BE49-F238E27FC236}">
                <a16:creationId xmlns:a16="http://schemas.microsoft.com/office/drawing/2014/main" id="{C4FAFE24-391A-4B00-8ACB-689349B5B3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861151">
            <a:off x="9392779" y="-1318444"/>
            <a:ext cx="4572000" cy="4572000"/>
          </a:xfrm>
          <a:prstGeom prst="rect">
            <a:avLst/>
          </a:prstGeom>
        </p:spPr>
      </p:pic>
    </p:spTree>
    <p:extLst>
      <p:ext uri="{BB962C8B-B14F-4D97-AF65-F5344CB8AC3E}">
        <p14:creationId xmlns:p14="http://schemas.microsoft.com/office/powerpoint/2010/main" val="229757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4100" b="1" kern="1200" dirty="0" err="1">
                <a:solidFill>
                  <a:schemeClr val="tx1"/>
                </a:solidFill>
                <a:latin typeface="+mj-lt"/>
                <a:ea typeface="+mj-ea"/>
                <a:cs typeface="+mj-cs"/>
              </a:rPr>
              <a:t>Định</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lý</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Giữa</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mọi</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cặp</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đỉnh</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phân</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biệt</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của</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một</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đồ</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thị</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vô</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hướng</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liên</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thông</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luôn</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có</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đường</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đi</a:t>
            </a:r>
            <a:r>
              <a:rPr lang="en-US" sz="4100" b="1" kern="1200" dirty="0">
                <a:solidFill>
                  <a:schemeClr val="tx1"/>
                </a:solidFill>
                <a:latin typeface="+mj-lt"/>
                <a:ea typeface="+mj-ea"/>
                <a:cs typeface="+mj-cs"/>
              </a:rPr>
              <a:t> </a:t>
            </a:r>
            <a:r>
              <a:rPr lang="en-US" sz="4100" b="1" kern="1200" dirty="0" err="1">
                <a:solidFill>
                  <a:schemeClr val="tx1"/>
                </a:solidFill>
                <a:latin typeface="+mj-lt"/>
                <a:ea typeface="+mj-ea"/>
                <a:cs typeface="+mj-cs"/>
              </a:rPr>
              <a:t>đơn</a:t>
            </a:r>
            <a:r>
              <a:rPr lang="en-US" sz="4100" b="1" kern="1200" dirty="0">
                <a:solidFill>
                  <a:schemeClr val="tx1"/>
                </a:solidFill>
                <a:latin typeface="+mj-lt"/>
                <a:ea typeface="+mj-ea"/>
                <a:cs typeface="+mj-cs"/>
              </a:rPr>
              <a:t>.</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stretch>
            <a:fillRect/>
          </a:stretch>
        </p:blipFill>
        <p:spPr>
          <a:xfrm>
            <a:off x="650082" y="2839065"/>
            <a:ext cx="10887238" cy="3102864"/>
          </a:xfrm>
          <a:prstGeom prst="rect">
            <a:avLst/>
          </a:prstGeom>
        </p:spPr>
      </p:pic>
    </p:spTree>
    <p:extLst>
      <p:ext uri="{BB962C8B-B14F-4D97-AF65-F5344CB8AC3E}">
        <p14:creationId xmlns:p14="http://schemas.microsoft.com/office/powerpoint/2010/main" val="1206184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657715" y="467271"/>
            <a:ext cx="4195674" cy="2052522"/>
          </a:xfrm>
        </p:spPr>
        <p:txBody>
          <a:bodyPr anchor="b">
            <a:normAutofit/>
          </a:bodyPr>
          <a:lstStyle/>
          <a:p>
            <a:r>
              <a:rPr lang="en-US" sz="5100" b="1" dirty="0" err="1"/>
              <a:t>Các</a:t>
            </a:r>
            <a:r>
              <a:rPr lang="en-US" sz="5100" b="1" dirty="0"/>
              <a:t> </a:t>
            </a:r>
            <a:r>
              <a:rPr lang="en-US" sz="5100" b="1" dirty="0" err="1"/>
              <a:t>thành</a:t>
            </a:r>
            <a:r>
              <a:rPr lang="en-US" sz="5100" b="1" dirty="0"/>
              <a:t> </a:t>
            </a:r>
            <a:r>
              <a:rPr lang="en-US" sz="5100" b="1" dirty="0" err="1"/>
              <a:t>phần</a:t>
            </a:r>
            <a:r>
              <a:rPr lang="en-US" sz="5100" b="1" dirty="0"/>
              <a:t> </a:t>
            </a:r>
            <a:r>
              <a:rPr lang="en-US" sz="5100" b="1" dirty="0" err="1"/>
              <a:t>liên</a:t>
            </a:r>
            <a:r>
              <a:rPr lang="en-US" sz="5100" b="1" dirty="0"/>
              <a:t> </a:t>
            </a:r>
            <a:r>
              <a:rPr lang="en-US" sz="5100" b="1" dirty="0" err="1"/>
              <a:t>thông</a:t>
            </a:r>
            <a:endParaRPr lang="en-US" sz="5100" b="1" dirty="0"/>
          </a:p>
        </p:txBody>
      </p:sp>
      <p:sp>
        <p:nvSpPr>
          <p:cNvPr id="25"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9">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4" name="Picture 3"/>
          <p:cNvPicPr>
            <a:picLocks noChangeAspect="1"/>
          </p:cNvPicPr>
          <p:nvPr/>
        </p:nvPicPr>
        <p:blipFill>
          <a:blip r:embed="rId2"/>
          <a:stretch>
            <a:fillRect/>
          </a:stretch>
        </p:blipFill>
        <p:spPr>
          <a:xfrm>
            <a:off x="1217770" y="2254295"/>
            <a:ext cx="3952579" cy="2341902"/>
          </a:xfrm>
          <a:prstGeom prst="rect">
            <a:avLst/>
          </a:prstGeom>
        </p:spPr>
      </p:pic>
      <p:sp>
        <p:nvSpPr>
          <p:cNvPr id="3" name="Content Placeholder 2"/>
          <p:cNvSpPr>
            <a:spLocks noGrp="1"/>
          </p:cNvSpPr>
          <p:nvPr>
            <p:ph idx="1"/>
          </p:nvPr>
        </p:nvSpPr>
        <p:spPr>
          <a:xfrm>
            <a:off x="6695359" y="2990818"/>
            <a:ext cx="4158031" cy="2913872"/>
          </a:xfrm>
        </p:spPr>
        <p:txBody>
          <a:bodyPr anchor="t">
            <a:normAutofit/>
          </a:bodyPr>
          <a:lstStyle/>
          <a:p>
            <a:pPr marL="0" indent="0">
              <a:buNone/>
            </a:pPr>
            <a:r>
              <a:rPr lang="en-US" sz="2000">
                <a:solidFill>
                  <a:schemeClr val="tx1">
                    <a:alpha val="80000"/>
                  </a:schemeClr>
                </a:solidFill>
              </a:rPr>
              <a:t>Một đồ thị không liên thông là hợp của nhiều đồ thị con liên thông (các đồ thị con không có đỉnh chung). Các đồ thị con liên thông rời nhau như vậy được gọi là các thành phần liên thông.</a:t>
            </a:r>
          </a:p>
          <a:p>
            <a:pPr marL="0" indent="0">
              <a:buNone/>
            </a:pPr>
            <a:endParaRPr lang="en-US" sz="2000">
              <a:solidFill>
                <a:schemeClr val="tx1">
                  <a:alpha val="80000"/>
                </a:schemeClr>
              </a:solidFill>
            </a:endParaRPr>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15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091" y="501651"/>
            <a:ext cx="4395340" cy="1716255"/>
          </a:xfrm>
        </p:spPr>
        <p:txBody>
          <a:bodyPr anchor="b">
            <a:normAutofit/>
          </a:bodyPr>
          <a:lstStyle/>
          <a:p>
            <a:r>
              <a:rPr lang="en-US" sz="5100" b="1" dirty="0" err="1"/>
              <a:t>Đỉnh</a:t>
            </a:r>
            <a:r>
              <a:rPr lang="en-US" sz="5100" b="1" dirty="0"/>
              <a:t> </a:t>
            </a:r>
            <a:r>
              <a:rPr lang="en-US" sz="5100" b="1" dirty="0" err="1"/>
              <a:t>khớp</a:t>
            </a:r>
            <a:r>
              <a:rPr lang="en-US" sz="5100" b="1" dirty="0"/>
              <a:t> (</a:t>
            </a:r>
            <a:r>
              <a:rPr lang="en-US" sz="5100" b="1" dirty="0" err="1"/>
              <a:t>điểm</a:t>
            </a:r>
            <a:r>
              <a:rPr lang="en-US" sz="5100" b="1" dirty="0"/>
              <a:t> </a:t>
            </a:r>
            <a:r>
              <a:rPr lang="en-US" sz="5100" b="1" dirty="0" err="1"/>
              <a:t>khớp</a:t>
            </a:r>
            <a:r>
              <a:rPr lang="en-US" sz="5100" b="1" dirty="0"/>
              <a:t>)</a:t>
            </a:r>
          </a:p>
        </p:txBody>
      </p:sp>
      <p:sp>
        <p:nvSpPr>
          <p:cNvPr id="20" name="Rectangle 1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79143" y="2097486"/>
            <a:ext cx="5221625" cy="2663028"/>
          </a:xfrm>
          <a:prstGeom prst="rect">
            <a:avLst/>
          </a:prstGeom>
        </p:spPr>
      </p:pic>
      <p:sp>
        <p:nvSpPr>
          <p:cNvPr id="3" name="Content Placeholder 2"/>
          <p:cNvSpPr>
            <a:spLocks noGrp="1"/>
          </p:cNvSpPr>
          <p:nvPr>
            <p:ph idx="1"/>
          </p:nvPr>
        </p:nvSpPr>
        <p:spPr>
          <a:xfrm>
            <a:off x="6392583" y="2645922"/>
            <a:ext cx="4434721" cy="3710427"/>
          </a:xfrm>
        </p:spPr>
        <p:txBody>
          <a:bodyPr anchor="t">
            <a:normAutofit/>
          </a:bodyPr>
          <a:lstStyle/>
          <a:p>
            <a:r>
              <a:rPr lang="en-US" sz="2000">
                <a:solidFill>
                  <a:schemeClr val="tx1">
                    <a:alpha val="80000"/>
                  </a:schemeClr>
                </a:solidFill>
              </a:rPr>
              <a:t>Một đỉnh được gọi là đỉnh khớp nếu như việc xóa đi đỉnh này và tất cả các cạnh liên thuộc với nó sẽ tạo ra đồ thị mới có nhiều thành phần liên thông hơn đồ thị gốc.</a:t>
            </a:r>
          </a:p>
          <a:p>
            <a:endParaRPr lang="en-US" sz="2000">
              <a:solidFill>
                <a:schemeClr val="tx1">
                  <a:alpha val="80000"/>
                </a:schemeClr>
              </a:solidFill>
            </a:endParaRPr>
          </a:p>
          <a:p>
            <a:r>
              <a:rPr lang="en-US" sz="2000">
                <a:solidFill>
                  <a:schemeClr val="tx1">
                    <a:alpha val="80000"/>
                  </a:schemeClr>
                </a:solidFill>
              </a:rPr>
              <a:t>Các đỉnh nào trong đồ thị dưới đây là đỉnh khớp?</a:t>
            </a:r>
          </a:p>
        </p:txBody>
      </p:sp>
      <p:cxnSp>
        <p:nvCxnSpPr>
          <p:cNvPr id="22" name="Straight Connector 2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37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292" y="513612"/>
            <a:ext cx="9894133" cy="1031216"/>
          </a:xfrm>
        </p:spPr>
        <p:txBody>
          <a:bodyPr anchor="b">
            <a:normAutofit/>
          </a:bodyPr>
          <a:lstStyle/>
          <a:p>
            <a:r>
              <a:rPr lang="en-US" sz="3400" b="1" dirty="0" err="1"/>
              <a:t>Phân</a:t>
            </a:r>
            <a:r>
              <a:rPr lang="en-US" sz="3400" b="1" dirty="0"/>
              <a:t> </a:t>
            </a:r>
            <a:r>
              <a:rPr lang="en-US" sz="3400" b="1" dirty="0" err="1"/>
              <a:t>loại</a:t>
            </a:r>
            <a:r>
              <a:rPr lang="en-US" sz="3400" b="1" dirty="0"/>
              <a:t> </a:t>
            </a:r>
            <a:r>
              <a:rPr lang="en-US" sz="3400" b="1" dirty="0" err="1"/>
              <a:t>đồ</a:t>
            </a:r>
            <a:r>
              <a:rPr lang="en-US" sz="3400" b="1" dirty="0"/>
              <a:t> </a:t>
            </a:r>
            <a:r>
              <a:rPr lang="en-US" sz="3400" b="1" dirty="0" err="1"/>
              <a:t>thị</a:t>
            </a:r>
            <a:br>
              <a:rPr lang="en-US" sz="3400" b="1" dirty="0"/>
            </a:br>
            <a:r>
              <a:rPr lang="en-US" sz="3400" b="1" dirty="0" err="1">
                <a:solidFill>
                  <a:srgbClr val="FF0000"/>
                </a:solidFill>
              </a:rPr>
              <a:t>Đơn</a:t>
            </a:r>
            <a:r>
              <a:rPr lang="en-US" sz="3400" b="1" dirty="0">
                <a:solidFill>
                  <a:srgbClr val="FF0000"/>
                </a:solidFill>
              </a:rPr>
              <a:t> </a:t>
            </a:r>
            <a:r>
              <a:rPr lang="en-US" sz="3400" b="1" dirty="0" err="1">
                <a:solidFill>
                  <a:srgbClr val="FF0000"/>
                </a:solidFill>
              </a:rPr>
              <a:t>đồ</a:t>
            </a:r>
            <a:r>
              <a:rPr lang="en-US" sz="3400" b="1" dirty="0">
                <a:solidFill>
                  <a:srgbClr val="FF0000"/>
                </a:solidFill>
              </a:rPr>
              <a:t> </a:t>
            </a:r>
            <a:r>
              <a:rPr lang="en-US" sz="3400" b="1" dirty="0" err="1">
                <a:solidFill>
                  <a:srgbClr val="FF0000"/>
                </a:solidFill>
              </a:rPr>
              <a:t>thị</a:t>
            </a:r>
            <a:endParaRPr lang="en-US" sz="3400" b="1" dirty="0">
              <a:solidFill>
                <a:srgbClr val="FF0000"/>
              </a:solidFill>
            </a:endParaRPr>
          </a:p>
        </p:txBody>
      </p:sp>
      <p:pic>
        <p:nvPicPr>
          <p:cNvPr id="4" name="Picture 3"/>
          <p:cNvPicPr>
            <a:picLocks noChangeAspect="1"/>
          </p:cNvPicPr>
          <p:nvPr/>
        </p:nvPicPr>
        <p:blipFill>
          <a:blip r:embed="rId2"/>
          <a:stretch>
            <a:fillRect/>
          </a:stretch>
        </p:blipFill>
        <p:spPr>
          <a:xfrm>
            <a:off x="1514293" y="3238101"/>
            <a:ext cx="5069382" cy="1457447"/>
          </a:xfrm>
          <a:prstGeom prst="rect">
            <a:avLst/>
          </a:prstGeom>
        </p:spPr>
      </p:pic>
      <p:sp>
        <p:nvSpPr>
          <p:cNvPr id="28" name="Freeform: Shape 21">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29" name="Freeform: Shape 23">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781373" y="2279151"/>
                <a:ext cx="3627063" cy="3387145"/>
              </a:xfrm>
            </p:spPr>
            <p:txBody>
              <a:bodyPr anchor="ctr">
                <a:normAutofit/>
              </a:bodyPr>
              <a:lstStyle/>
              <a:p>
                <a:r>
                  <a:rPr lang="en-US" sz="2400" dirty="0" err="1"/>
                  <a:t>Đơn</a:t>
                </a:r>
                <a:r>
                  <a:rPr lang="en-US" sz="2400" dirty="0"/>
                  <a:t> </a:t>
                </a:r>
                <a:r>
                  <a:rPr lang="en-US" sz="2400" dirty="0" err="1"/>
                  <a:t>đồ</a:t>
                </a:r>
                <a:r>
                  <a:rPr lang="en-US" sz="2400" dirty="0"/>
                  <a:t> </a:t>
                </a:r>
                <a:r>
                  <a:rPr lang="en-US" sz="2400" dirty="0" err="1"/>
                  <a:t>thị</a:t>
                </a:r>
                <a:r>
                  <a:rPr lang="en-US" sz="2400" dirty="0"/>
                  <a:t> </a:t>
                </a:r>
                <a14:m>
                  <m:oMath xmlns:m="http://schemas.openxmlformats.org/officeDocument/2006/math">
                    <m:r>
                      <a:rPr lang="en-US" sz="2400" b="0" i="1">
                        <a:latin typeface="Cambria Math" panose="02040503050406030204" pitchFamily="18" charset="0"/>
                      </a:rPr>
                      <m:t>𝐺</m:t>
                    </m:r>
                    <m:r>
                      <a:rPr lang="en-US" sz="2400" b="0" i="1">
                        <a:latin typeface="Cambria Math" panose="02040503050406030204" pitchFamily="18" charset="0"/>
                      </a:rPr>
                      <m:t>=(</m:t>
                    </m:r>
                    <m:r>
                      <a:rPr lang="en-US" sz="2400" b="0" i="1">
                        <a:latin typeface="Cambria Math" panose="02040503050406030204" pitchFamily="18" charset="0"/>
                      </a:rPr>
                      <m:t>𝑉</m:t>
                    </m:r>
                    <m:r>
                      <a:rPr lang="en-US" sz="2400" b="0" i="1">
                        <a:latin typeface="Cambria Math" panose="02040503050406030204" pitchFamily="18" charset="0"/>
                      </a:rPr>
                      <m:t>, </m:t>
                    </m:r>
                    <m:r>
                      <a:rPr lang="en-US" sz="2400" b="0" i="1">
                        <a:latin typeface="Cambria Math" panose="02040503050406030204" pitchFamily="18" charset="0"/>
                      </a:rPr>
                      <m:t>𝐸</m:t>
                    </m:r>
                    <m:r>
                      <a:rPr lang="en-US" sz="2400" b="0" i="1">
                        <a:latin typeface="Cambria Math" panose="02040503050406030204" pitchFamily="18" charset="0"/>
                      </a:rPr>
                      <m:t>)</m:t>
                    </m:r>
                  </m:oMath>
                </a14:m>
                <a:r>
                  <a:rPr lang="en-US" sz="2400" dirty="0"/>
                  <a:t>, </a:t>
                </a:r>
                <a:r>
                  <a:rPr lang="en-US" sz="2400" dirty="0" err="1"/>
                  <a:t>trong</a:t>
                </a:r>
                <a:r>
                  <a:rPr lang="en-US" sz="2400" dirty="0"/>
                  <a:t> </a:t>
                </a:r>
                <a:r>
                  <a:rPr lang="en-US" sz="2400" dirty="0" err="1"/>
                  <a:t>đó</a:t>
                </a:r>
                <a:r>
                  <a:rPr lang="en-US" sz="2400" dirty="0"/>
                  <a:t> </a:t>
                </a:r>
                <a:r>
                  <a:rPr lang="en-US" sz="2400" dirty="0" err="1"/>
                  <a:t>tập</a:t>
                </a:r>
                <a:r>
                  <a:rPr lang="en-US" sz="2400" dirty="0"/>
                  <a:t> </a:t>
                </a:r>
                <a:r>
                  <a:rPr lang="en-US" sz="2400" dirty="0" err="1"/>
                  <a:t>không</a:t>
                </a:r>
                <a:r>
                  <a:rPr lang="en-US" sz="2400" dirty="0"/>
                  <a:t> </a:t>
                </a:r>
                <a:r>
                  <a:rPr lang="en-US" sz="2400" dirty="0" err="1"/>
                  <a:t>rỗng</a:t>
                </a:r>
                <a:r>
                  <a:rPr lang="en-US" sz="2400" dirty="0"/>
                  <a:t> </a:t>
                </a:r>
                <a14:m>
                  <m:oMath xmlns:m="http://schemas.openxmlformats.org/officeDocument/2006/math">
                    <m:r>
                      <a:rPr lang="en-US" sz="2400" b="0" i="1">
                        <a:latin typeface="Cambria Math" panose="02040503050406030204" pitchFamily="18" charset="0"/>
                      </a:rPr>
                      <m:t>𝑉</m:t>
                    </m:r>
                  </m:oMath>
                </a14:m>
                <a:r>
                  <a:rPr lang="en-US" sz="2400" dirty="0"/>
                  <a:t> </a:t>
                </a:r>
                <a:r>
                  <a:rPr lang="en-US" sz="2400" dirty="0" err="1"/>
                  <a:t>mà</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a:t>
                </a:r>
                <a:r>
                  <a:rPr lang="en-US" sz="2400" dirty="0" err="1"/>
                  <a:t>của</a:t>
                </a:r>
                <a:r>
                  <a:rPr lang="en-US" sz="2400" dirty="0"/>
                  <a:t> </a:t>
                </a:r>
                <a:r>
                  <a:rPr lang="en-US" sz="2400" dirty="0" err="1"/>
                  <a:t>nó</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t>các</a:t>
                </a:r>
                <a:r>
                  <a:rPr lang="en-US" sz="2400" dirty="0"/>
                  <a:t> </a:t>
                </a:r>
                <a:r>
                  <a:rPr lang="en-US" sz="2400" dirty="0" err="1">
                    <a:solidFill>
                      <a:srgbClr val="FF0000"/>
                    </a:solidFill>
                  </a:rPr>
                  <a:t>đỉnh</a:t>
                </a:r>
                <a:r>
                  <a:rPr lang="en-US" sz="2400" dirty="0"/>
                  <a:t> </a:t>
                </a:r>
                <a:r>
                  <a:rPr lang="en-US" sz="2400" dirty="0" err="1"/>
                  <a:t>và</a:t>
                </a:r>
                <a:r>
                  <a:rPr lang="en-US" sz="2400" dirty="0"/>
                  <a:t> </a:t>
                </a:r>
                <a:r>
                  <a:rPr lang="en-US" sz="2400" dirty="0" err="1"/>
                  <a:t>một</a:t>
                </a:r>
                <a:r>
                  <a:rPr lang="en-US" sz="2400" dirty="0"/>
                  <a:t> </a:t>
                </a:r>
                <a:r>
                  <a:rPr lang="en-US" sz="2400" dirty="0" err="1"/>
                  <a:t>tập</a:t>
                </a:r>
                <a:r>
                  <a:rPr lang="en-US" sz="2400" dirty="0"/>
                  <a:t> </a:t>
                </a:r>
                <a14:m>
                  <m:oMath xmlns:m="http://schemas.openxmlformats.org/officeDocument/2006/math">
                    <m:r>
                      <a:rPr lang="en-US" sz="2400" b="0" i="1">
                        <a:latin typeface="Cambria Math" panose="02040503050406030204" pitchFamily="18" charset="0"/>
                      </a:rPr>
                      <m:t>𝐸</m:t>
                    </m:r>
                  </m:oMath>
                </a14:m>
                <a:r>
                  <a:rPr lang="en-US" sz="2400" dirty="0"/>
                  <a:t> </a:t>
                </a:r>
                <a:r>
                  <a:rPr lang="en-US" sz="2400" dirty="0" err="1"/>
                  <a:t>mà</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solidFill>
                      <a:srgbClr val="FF0000"/>
                    </a:solidFill>
                  </a:rPr>
                  <a:t>cạnh</a:t>
                </a:r>
                <a:r>
                  <a:rPr lang="en-US" sz="2400" dirty="0"/>
                  <a:t>, </a:t>
                </a:r>
                <a:r>
                  <a:rPr lang="en-US" sz="2400" dirty="0" err="1"/>
                  <a:t>đó</a:t>
                </a:r>
                <a:r>
                  <a:rPr lang="en-US" sz="2400" dirty="0"/>
                  <a:t> </a:t>
                </a:r>
                <a:r>
                  <a:rPr lang="en-US" sz="2400" dirty="0" err="1"/>
                  <a:t>là</a:t>
                </a:r>
                <a:r>
                  <a:rPr lang="en-US" sz="2400" dirty="0"/>
                  <a:t> </a:t>
                </a:r>
                <a:r>
                  <a:rPr lang="en-US" sz="2400" dirty="0" err="1"/>
                  <a:t>các</a:t>
                </a:r>
                <a:r>
                  <a:rPr lang="en-US" sz="2400" dirty="0"/>
                  <a:t> </a:t>
                </a:r>
                <a:r>
                  <a:rPr lang="en-US" sz="2400" dirty="0" err="1"/>
                  <a:t>cặp</a:t>
                </a:r>
                <a:r>
                  <a:rPr lang="en-US" sz="2400" dirty="0"/>
                  <a:t> </a:t>
                </a:r>
                <a:r>
                  <a:rPr lang="en-US" sz="2400" dirty="0" err="1"/>
                  <a:t>không</a:t>
                </a:r>
                <a:r>
                  <a:rPr lang="en-US" sz="2400" dirty="0"/>
                  <a:t> </a:t>
                </a:r>
                <a:r>
                  <a:rPr lang="en-US" sz="2400" dirty="0" err="1"/>
                  <a:t>thứ</a:t>
                </a:r>
                <a:r>
                  <a:rPr lang="en-US" sz="2400" dirty="0"/>
                  <a:t> </a:t>
                </a:r>
                <a:r>
                  <a:rPr lang="en-US" sz="2400" dirty="0" err="1"/>
                  <a:t>tự</a:t>
                </a:r>
                <a:r>
                  <a:rPr lang="en-US" sz="2400" dirty="0"/>
                  <a:t> </a:t>
                </a:r>
                <a:r>
                  <a:rPr lang="en-US" sz="2400" dirty="0" err="1"/>
                  <a:t>của</a:t>
                </a:r>
                <a:r>
                  <a:rPr lang="en-US" sz="2400" dirty="0"/>
                  <a:t> </a:t>
                </a:r>
                <a:r>
                  <a:rPr lang="en-US" sz="2400" dirty="0" err="1"/>
                  <a:t>các</a:t>
                </a:r>
                <a:r>
                  <a:rPr lang="en-US" sz="2400" dirty="0"/>
                  <a:t> </a:t>
                </a:r>
                <a:r>
                  <a:rPr lang="en-US" sz="2400" dirty="0" err="1"/>
                  <a:t>đỉnh</a:t>
                </a:r>
                <a:r>
                  <a:rPr lang="en-US" sz="2400" dirty="0"/>
                  <a:t> </a:t>
                </a:r>
                <a:r>
                  <a:rPr lang="en-US" sz="2400" dirty="0" err="1"/>
                  <a:t>phân</a:t>
                </a:r>
                <a:r>
                  <a:rPr lang="en-US" sz="2400" dirty="0"/>
                  <a:t> </a:t>
                </a:r>
                <a:r>
                  <a:rPr lang="en-US" sz="2400" dirty="0" err="1"/>
                  <a:t>biệt</a:t>
                </a:r>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781373" y="2279151"/>
                <a:ext cx="3627063" cy="3387145"/>
              </a:xfrm>
              <a:blipFill>
                <a:blip r:embed="rId3"/>
                <a:stretch>
                  <a:fillRect l="-2185" r="-1008"/>
                </a:stretch>
              </a:blipFill>
            </p:spPr>
            <p:txBody>
              <a:bodyPr/>
              <a:lstStyle/>
              <a:p>
                <a:r>
                  <a:rPr lang="en-CA">
                    <a:noFill/>
                  </a:rPr>
                  <a:t> </a:t>
                </a:r>
              </a:p>
            </p:txBody>
          </p:sp>
        </mc:Fallback>
      </mc:AlternateContent>
    </p:spTree>
    <p:extLst>
      <p:ext uri="{BB962C8B-B14F-4D97-AF65-F5344CB8AC3E}">
        <p14:creationId xmlns:p14="http://schemas.microsoft.com/office/powerpoint/2010/main" val="835986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091" y="501651"/>
            <a:ext cx="4395340" cy="1716255"/>
          </a:xfrm>
        </p:spPr>
        <p:txBody>
          <a:bodyPr anchor="b">
            <a:normAutofit/>
          </a:bodyPr>
          <a:lstStyle/>
          <a:p>
            <a:r>
              <a:rPr lang="en-US" sz="5100" b="1"/>
              <a:t>Cầu (cạnh cắt)</a:t>
            </a:r>
          </a:p>
        </p:txBody>
      </p:sp>
      <p:sp>
        <p:nvSpPr>
          <p:cNvPr id="13" name="Rectangle 1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279143" y="2097486"/>
            <a:ext cx="5221625" cy="2663028"/>
          </a:xfrm>
          <a:prstGeom prst="rect">
            <a:avLst/>
          </a:prstGeom>
        </p:spPr>
      </p:pic>
      <p:sp>
        <p:nvSpPr>
          <p:cNvPr id="5" name="Content Placeholder 2"/>
          <p:cNvSpPr>
            <a:spLocks noGrp="1"/>
          </p:cNvSpPr>
          <p:nvPr>
            <p:ph idx="1"/>
          </p:nvPr>
        </p:nvSpPr>
        <p:spPr>
          <a:xfrm>
            <a:off x="6392583" y="2645922"/>
            <a:ext cx="4434721" cy="3710427"/>
          </a:xfrm>
        </p:spPr>
        <p:txBody>
          <a:bodyPr anchor="t">
            <a:normAutofit/>
          </a:bodyPr>
          <a:lstStyle/>
          <a:p>
            <a:r>
              <a:rPr lang="en-US" sz="2000">
                <a:solidFill>
                  <a:schemeClr val="tx1">
                    <a:alpha val="80000"/>
                  </a:schemeClr>
                </a:solidFill>
              </a:rPr>
              <a:t>Một cạnh được gọi là cầu nếu như việc xóa đi cạnh này sẽ tạo ra đồ thị mới có nhiều thành phần liên thông hơn đồ thị gốc.</a:t>
            </a:r>
          </a:p>
          <a:p>
            <a:endParaRPr lang="en-US" sz="2000">
              <a:solidFill>
                <a:schemeClr val="tx1">
                  <a:alpha val="80000"/>
                </a:schemeClr>
              </a:solidFill>
            </a:endParaRPr>
          </a:p>
          <a:p>
            <a:r>
              <a:rPr lang="en-US" sz="2000">
                <a:solidFill>
                  <a:schemeClr val="tx1">
                    <a:alpha val="80000"/>
                  </a:schemeClr>
                </a:solidFill>
              </a:rPr>
              <a:t>Các cạnh nào trong đồ thị dưới đây là cầu?</a:t>
            </a:r>
          </a:p>
        </p:txBody>
      </p:sp>
      <p:cxnSp>
        <p:nvCxnSpPr>
          <p:cNvPr id="15"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369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04589" y="383571"/>
            <a:ext cx="6899817" cy="1716255"/>
          </a:xfrm>
        </p:spPr>
        <p:txBody>
          <a:bodyPr anchor="b">
            <a:noAutofit/>
          </a:bodyPr>
          <a:lstStyle/>
          <a:p>
            <a:r>
              <a:rPr lang="en-US" sz="5100" b="1" dirty="0" err="1"/>
              <a:t>Tính</a:t>
            </a:r>
            <a:r>
              <a:rPr lang="en-US" sz="5100" b="1" dirty="0"/>
              <a:t> </a:t>
            </a:r>
            <a:r>
              <a:rPr lang="en-US" sz="5100" b="1" dirty="0" err="1"/>
              <a:t>liên</a:t>
            </a:r>
            <a:r>
              <a:rPr lang="en-US" sz="5100" b="1" dirty="0"/>
              <a:t> </a:t>
            </a:r>
            <a:r>
              <a:rPr lang="en-US" sz="5100" b="1" dirty="0" err="1"/>
              <a:t>thông</a:t>
            </a:r>
            <a:r>
              <a:rPr lang="en-US" sz="5100" b="1" dirty="0"/>
              <a:t> </a:t>
            </a:r>
            <a:r>
              <a:rPr lang="en-US" sz="5100" b="1" dirty="0" err="1"/>
              <a:t>trong</a:t>
            </a:r>
            <a:r>
              <a:rPr lang="en-US" sz="5100" b="1" dirty="0"/>
              <a:t> </a:t>
            </a:r>
            <a:r>
              <a:rPr lang="en-US" sz="5100" b="1" dirty="0" err="1"/>
              <a:t>đồ</a:t>
            </a:r>
            <a:r>
              <a:rPr lang="en-US" sz="5100" b="1" dirty="0"/>
              <a:t> </a:t>
            </a:r>
            <a:r>
              <a:rPr lang="en-US" sz="5100" b="1" dirty="0" err="1"/>
              <a:t>thị</a:t>
            </a:r>
            <a:r>
              <a:rPr lang="en-US" sz="5100" b="1" dirty="0"/>
              <a:t> </a:t>
            </a:r>
            <a:r>
              <a:rPr lang="en-US" sz="5100" b="1" dirty="0" err="1"/>
              <a:t>có</a:t>
            </a:r>
            <a:r>
              <a:rPr lang="en-US" sz="5100" b="1" dirty="0"/>
              <a:t> </a:t>
            </a:r>
            <a:r>
              <a:rPr lang="en-US" sz="5100" b="1" dirty="0" err="1"/>
              <a:t>hướng</a:t>
            </a:r>
            <a:endParaRPr lang="en-US" sz="5100" b="1" dirty="0"/>
          </a:p>
        </p:txBody>
      </p:sp>
      <p:sp>
        <p:nvSpPr>
          <p:cNvPr id="13" name="Rectangle 12">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06" y="466613"/>
            <a:ext cx="3003459" cy="2675212"/>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2"/>
          <a:stretch>
            <a:fillRect/>
          </a:stretch>
        </p:blipFill>
        <p:spPr>
          <a:xfrm>
            <a:off x="562862" y="1001942"/>
            <a:ext cx="2609562" cy="1657071"/>
          </a:xfrm>
          <a:prstGeom prst="rect">
            <a:avLst/>
          </a:prstGeom>
        </p:spPr>
      </p:pic>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014" y="3610394"/>
            <a:ext cx="2999031" cy="2674644"/>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D1222F65-9AFD-442B-8F0E-AAA61F9E9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6482" y="2065135"/>
            <a:ext cx="3003459" cy="2675212"/>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3"/>
          <a:stretch>
            <a:fillRect/>
          </a:stretch>
        </p:blipFill>
        <p:spPr>
          <a:xfrm>
            <a:off x="3885938" y="2663749"/>
            <a:ext cx="2609562" cy="1530502"/>
          </a:xfrm>
          <a:prstGeom prst="rect">
            <a:avLst/>
          </a:prstGeom>
        </p:spPr>
      </p:pic>
      <p:sp>
        <p:nvSpPr>
          <p:cNvPr id="3" name="Content Placeholder 2"/>
          <p:cNvSpPr>
            <a:spLocks noGrp="1"/>
          </p:cNvSpPr>
          <p:nvPr>
            <p:ph idx="1"/>
          </p:nvPr>
        </p:nvSpPr>
        <p:spPr>
          <a:xfrm>
            <a:off x="7212970" y="2645922"/>
            <a:ext cx="3614334" cy="3710427"/>
          </a:xfrm>
        </p:spPr>
        <p:txBody>
          <a:bodyPr anchor="t">
            <a:normAutofit/>
          </a:bodyPr>
          <a:lstStyle/>
          <a:p>
            <a:r>
              <a:rPr lang="en-US" sz="2000"/>
              <a:t>Đồ thị có hướng gọi là </a:t>
            </a:r>
            <a:r>
              <a:rPr lang="en-US" sz="2000" b="1"/>
              <a:t>liên thông mạnh </a:t>
            </a:r>
            <a:r>
              <a:rPr lang="en-US" sz="2000"/>
              <a:t>nếu có đường đi từ a tới b và từ b đến a với mọi đỉnh a, b của đồ thị;</a:t>
            </a:r>
          </a:p>
          <a:p>
            <a:r>
              <a:rPr lang="en-US" sz="2000"/>
              <a:t>Đồ thị có hướng gọi là </a:t>
            </a:r>
            <a:r>
              <a:rPr lang="en-US" sz="2000" b="1"/>
              <a:t>liên thông yếu </a:t>
            </a:r>
            <a:r>
              <a:rPr lang="en-US" sz="2000"/>
              <a:t>nếu luôn tồn tại đường đi giữa hai đỉnh bất kỳ khi ta không quan tâm đến hướng của các cạnh. Đồ thị liên thông mạnh cũng là đồ thị liên thông yếu.</a:t>
            </a:r>
          </a:p>
          <a:p>
            <a:endParaRPr lang="en-US" sz="2000"/>
          </a:p>
          <a:p>
            <a:endParaRPr lang="en-US" sz="2000"/>
          </a:p>
          <a:p>
            <a:endParaRPr lang="en-US" sz="2000"/>
          </a:p>
        </p:txBody>
      </p:sp>
      <p:pic>
        <p:nvPicPr>
          <p:cNvPr id="4" name="Picture 3"/>
          <p:cNvPicPr>
            <a:picLocks noChangeAspect="1"/>
          </p:cNvPicPr>
          <p:nvPr/>
        </p:nvPicPr>
        <p:blipFill>
          <a:blip r:embed="rId4"/>
          <a:stretch>
            <a:fillRect/>
          </a:stretch>
        </p:blipFill>
        <p:spPr>
          <a:xfrm>
            <a:off x="764566" y="3866262"/>
            <a:ext cx="2116563" cy="2215391"/>
          </a:xfrm>
          <a:prstGeom prst="rect">
            <a:avLst/>
          </a:prstGeom>
        </p:spPr>
      </p:pic>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61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240" y="1050595"/>
            <a:ext cx="9028799" cy="1618489"/>
          </a:xfrm>
        </p:spPr>
        <p:txBody>
          <a:bodyPr anchor="ctr">
            <a:normAutofit/>
          </a:bodyPr>
          <a:lstStyle/>
          <a:p>
            <a:r>
              <a:rPr lang="en-US" sz="5100" b="1" dirty="0" err="1"/>
              <a:t>Đếm</a:t>
            </a:r>
            <a:r>
              <a:rPr lang="en-US" sz="5100" b="1" dirty="0"/>
              <a:t> </a:t>
            </a:r>
            <a:r>
              <a:rPr lang="en-US" sz="5100" b="1" dirty="0" err="1"/>
              <a:t>số</a:t>
            </a:r>
            <a:r>
              <a:rPr lang="en-US" sz="5100" b="1" dirty="0"/>
              <a:t> </a:t>
            </a:r>
            <a:r>
              <a:rPr lang="en-US" sz="5100" b="1" dirty="0" err="1"/>
              <a:t>đường</a:t>
            </a:r>
            <a:r>
              <a:rPr lang="en-US" sz="5100" b="1" dirty="0"/>
              <a:t> </a:t>
            </a:r>
            <a:r>
              <a:rPr lang="en-US" sz="5100" b="1" dirty="0" err="1"/>
              <a:t>đi</a:t>
            </a:r>
            <a:r>
              <a:rPr lang="en-US" sz="5100" b="1" dirty="0"/>
              <a:t> </a:t>
            </a:r>
            <a:r>
              <a:rPr lang="en-US" sz="5100" b="1" dirty="0" err="1"/>
              <a:t>giữa</a:t>
            </a:r>
            <a:r>
              <a:rPr lang="en-US" sz="5100" b="1" dirty="0"/>
              <a:t> </a:t>
            </a:r>
            <a:r>
              <a:rPr lang="en-US" sz="5100" b="1" dirty="0" err="1"/>
              <a:t>các</a:t>
            </a:r>
            <a:r>
              <a:rPr lang="en-US" sz="5100" b="1" dirty="0"/>
              <a:t> </a:t>
            </a:r>
            <a:r>
              <a:rPr lang="en-US" sz="5100" b="1" dirty="0" err="1"/>
              <a:t>đỉnh</a:t>
            </a:r>
            <a:r>
              <a:rPr lang="en-US" sz="5100" b="1" dirty="0"/>
              <a:t> (1)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85240" y="2496541"/>
                <a:ext cx="8074815" cy="2800395"/>
              </a:xfrm>
            </p:spPr>
            <p:txBody>
              <a:bodyPr anchor="t">
                <a:noAutofit/>
              </a:bodyPr>
              <a:lstStyle/>
              <a:p>
                <a:r>
                  <a:rPr lang="en-US" sz="2000" dirty="0"/>
                  <a:t>Cho </a:t>
                </a:r>
                <a14:m>
                  <m:oMath xmlns:m="http://schemas.openxmlformats.org/officeDocument/2006/math">
                    <m:r>
                      <a:rPr lang="en-US" sz="2000" i="1">
                        <a:latin typeface="Cambria Math" panose="02040503050406030204" pitchFamily="18" charset="0"/>
                      </a:rPr>
                      <m:t>𝐺</m:t>
                    </m:r>
                  </m:oMath>
                </a14:m>
                <a:r>
                  <a:rPr lang="en-US" sz="2000" dirty="0"/>
                  <a:t> </a:t>
                </a:r>
                <a:r>
                  <a:rPr lang="en-US" sz="2000" dirty="0" err="1"/>
                  <a:t>là</a:t>
                </a:r>
                <a:r>
                  <a:rPr lang="en-US" sz="2000" dirty="0"/>
                  <a:t> </a:t>
                </a:r>
                <a:r>
                  <a:rPr lang="en-US" sz="2000" dirty="0" err="1"/>
                  <a:t>một</a:t>
                </a:r>
                <a:r>
                  <a:rPr lang="en-US" sz="2000" dirty="0"/>
                  <a:t> </a:t>
                </a:r>
                <a:r>
                  <a:rPr lang="en-US" sz="2000" dirty="0" err="1"/>
                  <a:t>đồ</a:t>
                </a:r>
                <a:r>
                  <a:rPr lang="en-US" sz="2000" dirty="0"/>
                  <a:t> </a:t>
                </a:r>
                <a:r>
                  <a:rPr lang="en-US" sz="2000" dirty="0" err="1"/>
                  <a:t>thị</a:t>
                </a:r>
                <a:r>
                  <a:rPr lang="en-US" sz="2000" dirty="0"/>
                  <a:t> (</a:t>
                </a:r>
                <a:r>
                  <a:rPr lang="en-US" sz="2000" dirty="0" err="1"/>
                  <a:t>có</a:t>
                </a:r>
                <a:r>
                  <a:rPr lang="en-US" sz="2000" dirty="0"/>
                  <a:t> </a:t>
                </a:r>
                <a:r>
                  <a:rPr lang="en-US" sz="2000" dirty="0" err="1"/>
                  <a:t>thể</a:t>
                </a:r>
                <a:r>
                  <a:rPr lang="en-US" sz="2000" dirty="0"/>
                  <a:t> </a:t>
                </a:r>
                <a:r>
                  <a:rPr lang="en-US" sz="2000" dirty="0" err="1"/>
                  <a:t>có</a:t>
                </a:r>
                <a:r>
                  <a:rPr lang="en-US" sz="2000" dirty="0"/>
                  <a:t> </a:t>
                </a:r>
                <a:r>
                  <a:rPr lang="en-US" sz="2000" dirty="0" err="1"/>
                  <a:t>cạnh</a:t>
                </a:r>
                <a:r>
                  <a:rPr lang="en-US" sz="2000" dirty="0"/>
                  <a:t> </a:t>
                </a:r>
                <a:r>
                  <a:rPr lang="en-US" sz="2000" dirty="0" err="1"/>
                  <a:t>bội</a:t>
                </a:r>
                <a:r>
                  <a:rPr lang="en-US" sz="2000" dirty="0"/>
                  <a:t>, </a:t>
                </a:r>
                <a:r>
                  <a:rPr lang="en-US" sz="2000" dirty="0" err="1"/>
                  <a:t>khuyên</a:t>
                </a:r>
                <a:r>
                  <a:rPr lang="en-US" sz="2000" dirty="0"/>
                  <a:t>) </a:t>
                </a:r>
                <a:r>
                  <a:rPr lang="en-US" sz="2000" dirty="0" err="1"/>
                  <a:t>với</a:t>
                </a:r>
                <a:r>
                  <a:rPr lang="en-US" sz="2000" dirty="0"/>
                  <a:t> ma </a:t>
                </a:r>
                <a:r>
                  <a:rPr lang="en-US" sz="2000" dirty="0" err="1"/>
                  <a:t>trận</a:t>
                </a:r>
                <a:r>
                  <a:rPr lang="en-US" sz="2000" dirty="0"/>
                  <a:t> </a:t>
                </a:r>
                <a:r>
                  <a:rPr lang="en-US" sz="2000" dirty="0" err="1"/>
                  <a:t>liền</a:t>
                </a:r>
                <a:r>
                  <a:rPr lang="en-US" sz="2000" dirty="0"/>
                  <a:t> </a:t>
                </a:r>
                <a:r>
                  <a:rPr lang="en-US" sz="2000" dirty="0" err="1"/>
                  <a:t>kề</a:t>
                </a:r>
                <a:r>
                  <a:rPr lang="en-US" sz="2000" dirty="0"/>
                  <a:t> </a:t>
                </a:r>
                <a14:m>
                  <m:oMath xmlns:m="http://schemas.openxmlformats.org/officeDocument/2006/math">
                    <m:r>
                      <a:rPr lang="en-US" sz="2000" i="1">
                        <a:latin typeface="Cambria Math" panose="02040503050406030204" pitchFamily="18" charset="0"/>
                      </a:rPr>
                      <m:t>𝐴</m:t>
                    </m:r>
                  </m:oMath>
                </a14:m>
                <a:r>
                  <a:rPr lang="en-US" sz="2000" dirty="0"/>
                  <a:t>, </a:t>
                </a:r>
                <a:r>
                  <a:rPr lang="en-US" sz="2000" dirty="0" err="1"/>
                  <a:t>khi</a:t>
                </a:r>
                <a:r>
                  <a:rPr lang="en-US" sz="2000" dirty="0"/>
                  <a:t> </a:t>
                </a:r>
                <a:r>
                  <a:rPr lang="en-US" sz="2000" dirty="0" err="1"/>
                  <a:t>đó</a:t>
                </a:r>
                <a:r>
                  <a:rPr lang="en-US" sz="2000" dirty="0"/>
                  <a:t> </a:t>
                </a:r>
                <a:r>
                  <a:rPr lang="en-US" sz="2000" dirty="0" err="1"/>
                  <a:t>số</a:t>
                </a:r>
                <a:r>
                  <a:rPr lang="en-US" sz="2000" dirty="0"/>
                  <a:t> </a:t>
                </a:r>
                <a:r>
                  <a:rPr lang="en-US" sz="2000" dirty="0" err="1"/>
                  <a:t>đường</a:t>
                </a:r>
                <a:r>
                  <a:rPr lang="en-US" sz="2000" dirty="0"/>
                  <a:t> </a:t>
                </a:r>
                <a:r>
                  <a:rPr lang="en-US" sz="2000" dirty="0" err="1"/>
                  <a:t>đi</a:t>
                </a:r>
                <a:r>
                  <a:rPr lang="en-US" sz="2000" dirty="0"/>
                  <a:t> </a:t>
                </a:r>
                <a:r>
                  <a:rPr lang="en-US" sz="2000" dirty="0" err="1"/>
                  <a:t>khác</a:t>
                </a:r>
                <a:r>
                  <a:rPr lang="en-US" sz="2000" dirty="0"/>
                  <a:t> </a:t>
                </a:r>
                <a:r>
                  <a:rPr lang="en-US" sz="2000" dirty="0" err="1"/>
                  <a:t>nhau</a:t>
                </a:r>
                <a:r>
                  <a:rPr lang="en-US" sz="2000" dirty="0"/>
                  <a:t> </a:t>
                </a:r>
                <a:r>
                  <a:rPr lang="en-US" sz="2000" dirty="0" err="1"/>
                  <a:t>độ</a:t>
                </a:r>
                <a:r>
                  <a:rPr lang="en-US" sz="2000" dirty="0"/>
                  <a:t> </a:t>
                </a:r>
                <a:r>
                  <a:rPr lang="en-US" sz="2000" dirty="0" err="1"/>
                  <a:t>dài</a:t>
                </a:r>
                <a:r>
                  <a:rPr lang="en-US" sz="2000" dirty="0"/>
                  <a:t> </a:t>
                </a:r>
                <a14:m>
                  <m:oMath xmlns:m="http://schemas.openxmlformats.org/officeDocument/2006/math">
                    <m:r>
                      <a:rPr lang="en-US" sz="2000" i="1">
                        <a:latin typeface="Cambria Math" panose="02040503050406030204" pitchFamily="18" charset="0"/>
                      </a:rPr>
                      <m:t>𝑟</m:t>
                    </m:r>
                  </m:oMath>
                </a14:m>
                <a:r>
                  <a:rPr lang="en-US" sz="2000" dirty="0"/>
                  <a:t> </a:t>
                </a:r>
                <a:r>
                  <a:rPr lang="en-US" sz="2000" dirty="0" err="1"/>
                  <a:t>từ</a:t>
                </a:r>
                <a:r>
                  <a:rPr lang="en-US" sz="2000" dirty="0"/>
                  <a:t> </a:t>
                </a:r>
                <a14:m>
                  <m:oMath xmlns:m="http://schemas.openxmlformats.org/officeDocument/2006/math">
                    <m:r>
                      <a:rPr lang="en-US" sz="2000" i="1">
                        <a:latin typeface="Cambria Math" panose="02040503050406030204" pitchFamily="18" charset="0"/>
                      </a:rPr>
                      <m:t>𝑖</m:t>
                    </m:r>
                  </m:oMath>
                </a14:m>
                <a:r>
                  <a:rPr lang="en-US" sz="2000" dirty="0"/>
                  <a:t> </a:t>
                </a:r>
                <a:r>
                  <a:rPr lang="en-US" sz="2000" dirty="0" err="1"/>
                  <a:t>đến</a:t>
                </a:r>
                <a:r>
                  <a:rPr lang="en-US" sz="2000" dirty="0"/>
                  <a:t> </a:t>
                </a:r>
                <a14:m>
                  <m:oMath xmlns:m="http://schemas.openxmlformats.org/officeDocument/2006/math">
                    <m:r>
                      <a:rPr lang="en-US" sz="2000" i="1">
                        <a:latin typeface="Cambria Math" panose="02040503050406030204" pitchFamily="18" charset="0"/>
                      </a:rPr>
                      <m:t>𝑗</m:t>
                    </m:r>
                  </m:oMath>
                </a14:m>
                <a:r>
                  <a:rPr lang="en-US" sz="2000" dirty="0"/>
                  <a:t> </a:t>
                </a:r>
                <a:r>
                  <a:rPr lang="en-US" sz="2000" dirty="0" err="1"/>
                  <a:t>bằng</a:t>
                </a:r>
                <a:r>
                  <a:rPr lang="en-US" sz="2000" dirty="0"/>
                  <a:t> </a:t>
                </a:r>
                <a:r>
                  <a:rPr lang="en-US" sz="2000" dirty="0" err="1"/>
                  <a:t>giá</a:t>
                </a:r>
                <a:r>
                  <a:rPr lang="en-US" sz="2000" dirty="0"/>
                  <a:t> </a:t>
                </a:r>
                <a:r>
                  <a:rPr lang="en-US" sz="2000" dirty="0" err="1"/>
                  <a:t>trị</a:t>
                </a:r>
                <a:r>
                  <a:rPr lang="en-US" sz="2000" dirty="0"/>
                  <a:t> </a:t>
                </a:r>
                <a:r>
                  <a:rPr lang="en-US" sz="2000" dirty="0" err="1"/>
                  <a:t>phần</a:t>
                </a:r>
                <a:r>
                  <a:rPr lang="en-US" sz="2000" dirty="0"/>
                  <a:t> </a:t>
                </a:r>
                <a:r>
                  <a:rPr lang="en-US" sz="2000" dirty="0" err="1"/>
                  <a:t>tử</a:t>
                </a:r>
                <a:r>
                  <a:rPr lang="en-US" sz="2000" dirty="0"/>
                  <a:t>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 </m:t>
                    </m:r>
                  </m:oMath>
                </a14:m>
                <a:r>
                  <a:rPr lang="en-US" sz="2000" dirty="0" err="1"/>
                  <a:t>của</a:t>
                </a:r>
                <a:r>
                  <a:rPr lang="en-US" sz="2000" dirty="0"/>
                  <a:t> ma </a:t>
                </a:r>
                <a:r>
                  <a:rPr lang="en-US" sz="2000" dirty="0" err="1"/>
                  <a:t>trận</a:t>
                </a:r>
                <a:r>
                  <a:rPr lang="en-US" sz="2000" dirty="0"/>
                  <a:t> </a:t>
                </a:r>
                <a14:m>
                  <m:oMath xmlns:m="http://schemas.openxmlformats.org/officeDocument/2006/math">
                    <m:sSup>
                      <m:sSupPr>
                        <m:ctrlPr>
                          <a:rPr lang="en-US" sz="2000" b="0" i="1">
                            <a:latin typeface="Cambria Math" panose="02040503050406030204" pitchFamily="18" charset="0"/>
                          </a:rPr>
                        </m:ctrlPr>
                      </m:sSupPr>
                      <m:e>
                        <m:r>
                          <a:rPr lang="en-US" sz="2000" b="0" i="1">
                            <a:latin typeface="Cambria Math" panose="02040503050406030204" pitchFamily="18" charset="0"/>
                          </a:rPr>
                          <m:t>𝐴</m:t>
                        </m:r>
                      </m:e>
                      <m:sup>
                        <m:r>
                          <a:rPr lang="en-US" sz="2000" b="0" i="1">
                            <a:latin typeface="Cambria Math" panose="02040503050406030204" pitchFamily="18" charset="0"/>
                          </a:rPr>
                          <m:t>𝑟</m:t>
                        </m:r>
                      </m:sup>
                    </m:sSup>
                  </m:oMath>
                </a14:m>
                <a:r>
                  <a:rPr lang="en-US" sz="2000" dirty="0"/>
                  <a:t>.</a:t>
                </a:r>
              </a:p>
              <a:p>
                <a:r>
                  <a:rPr lang="en-US" sz="2000" dirty="0" err="1"/>
                  <a:t>Chứng</a:t>
                </a:r>
                <a:r>
                  <a:rPr lang="en-US" sz="2000" dirty="0"/>
                  <a:t> </a:t>
                </a:r>
                <a:r>
                  <a:rPr lang="en-US" sz="2000" dirty="0" err="1"/>
                  <a:t>minh</a:t>
                </a:r>
                <a:r>
                  <a:rPr lang="en-US" sz="2000" dirty="0"/>
                  <a:t> </a:t>
                </a:r>
                <a:r>
                  <a:rPr lang="en-US" sz="2000" dirty="0" err="1"/>
                  <a:t>bằng</a:t>
                </a:r>
                <a:r>
                  <a:rPr lang="en-US" sz="2000" dirty="0"/>
                  <a:t> </a:t>
                </a:r>
                <a:r>
                  <a:rPr lang="en-US" sz="2000" dirty="0" err="1"/>
                  <a:t>quy</a:t>
                </a:r>
                <a:r>
                  <a:rPr lang="en-US" sz="2000" dirty="0"/>
                  <a:t> </a:t>
                </a:r>
                <a:r>
                  <a:rPr lang="en-US" sz="2000" dirty="0" err="1"/>
                  <a:t>nạp</a:t>
                </a:r>
                <a:endParaRPr lang="en-US" sz="2000" dirty="0"/>
              </a:p>
              <a:p>
                <a:pPr>
                  <a:buFont typeface="Wingdings" panose="05000000000000000000" pitchFamily="2" charset="2"/>
                  <a:buChar char="Ø"/>
                </a:pPr>
                <a:r>
                  <a:rPr lang="en-US" sz="2000" dirty="0" err="1"/>
                  <a:t>Giả</a:t>
                </a:r>
                <a:r>
                  <a:rPr lang="en-US" sz="2000" dirty="0"/>
                  <a:t> </a:t>
                </a:r>
                <a:r>
                  <a:rPr lang="en-US" sz="2000" dirty="0" err="1"/>
                  <a:t>sử</a:t>
                </a:r>
                <a:r>
                  <a:rPr lang="en-US" sz="2000" dirty="0"/>
                  <a:t> </a:t>
                </a:r>
                <a:r>
                  <a:rPr lang="en-US" sz="2000" dirty="0" err="1"/>
                  <a:t>phần</a:t>
                </a:r>
                <a:r>
                  <a:rPr lang="en-US" sz="2000" dirty="0"/>
                  <a:t> </a:t>
                </a:r>
                <a:r>
                  <a:rPr lang="en-US" sz="2000" dirty="0" err="1"/>
                  <a:t>tử</a:t>
                </a:r>
                <a:r>
                  <a:rPr lang="en-US" sz="2000" dirty="0"/>
                  <a:t> </a:t>
                </a:r>
                <a14:m>
                  <m:oMath xmlns:m="http://schemas.openxmlformats.org/officeDocument/2006/math">
                    <m:r>
                      <a:rPr lang="en-US" sz="2000" b="0" i="1">
                        <a:latin typeface="Cambria Math" panose="02040503050406030204" pitchFamily="18" charset="0"/>
                      </a:rPr>
                      <m:t>(</m:t>
                    </m:r>
                    <m:r>
                      <a:rPr lang="en-US" sz="2000" b="0" i="1">
                        <a:latin typeface="Cambria Math" panose="02040503050406030204" pitchFamily="18" charset="0"/>
                      </a:rPr>
                      <m:t>𝑖</m:t>
                    </m:r>
                    <m:r>
                      <a:rPr lang="en-US" sz="2000" b="0" i="1">
                        <a:latin typeface="Cambria Math" panose="02040503050406030204" pitchFamily="18" charset="0"/>
                      </a:rPr>
                      <m:t>,</m:t>
                    </m:r>
                    <m:r>
                      <a:rPr lang="en-US" sz="2000" b="0" i="1">
                        <a:latin typeface="Cambria Math" panose="02040503050406030204" pitchFamily="18" charset="0"/>
                      </a:rPr>
                      <m:t>𝑗</m:t>
                    </m:r>
                    <m:r>
                      <a:rPr lang="en-US" sz="2000" b="0" i="1">
                        <a:latin typeface="Cambria Math" panose="02040503050406030204" pitchFamily="18" charset="0"/>
                      </a:rPr>
                      <m:t>)</m:t>
                    </m:r>
                  </m:oMath>
                </a14:m>
                <a:r>
                  <a:rPr lang="en-US" sz="2000" dirty="0"/>
                  <a:t> </a:t>
                </a:r>
                <a:r>
                  <a:rPr lang="en-US" sz="2000" dirty="0" err="1"/>
                  <a:t>của</a:t>
                </a:r>
                <a:r>
                  <a:rPr lang="en-US" sz="2000" dirty="0"/>
                  <a:t> ma </a:t>
                </a:r>
                <a:r>
                  <a:rPr lang="en-US" sz="2000" dirty="0" err="1"/>
                  <a:t>trận</a:t>
                </a:r>
                <a:r>
                  <a:rPr lang="en-US" sz="2000" dirty="0"/>
                  <a:t> </a:t>
                </a:r>
                <a14:m>
                  <m:oMath xmlns:m="http://schemas.openxmlformats.org/officeDocument/2006/math">
                    <m:sSup>
                      <m:sSupPr>
                        <m:ctrlPr>
                          <a:rPr lang="en-US" sz="2000" b="0" i="1">
                            <a:latin typeface="Cambria Math" panose="02040503050406030204" pitchFamily="18" charset="0"/>
                          </a:rPr>
                        </m:ctrlPr>
                      </m:sSupPr>
                      <m:e>
                        <m:r>
                          <a:rPr lang="en-US" sz="2000" b="0" i="1">
                            <a:latin typeface="Cambria Math" panose="02040503050406030204" pitchFamily="18" charset="0"/>
                          </a:rPr>
                          <m:t>𝐴</m:t>
                        </m:r>
                      </m:e>
                      <m:sup>
                        <m:r>
                          <a:rPr lang="en-US" sz="2000" b="0" i="1">
                            <a:latin typeface="Cambria Math" panose="02040503050406030204" pitchFamily="18" charset="0"/>
                          </a:rPr>
                          <m:t>𝑟</m:t>
                        </m:r>
                      </m:sup>
                    </m:sSup>
                  </m:oMath>
                </a14:m>
                <a:r>
                  <a:rPr lang="en-US" sz="2000" dirty="0"/>
                  <a:t> </a:t>
                </a:r>
                <a:r>
                  <a:rPr lang="en-US" sz="2000" dirty="0" err="1"/>
                  <a:t>là</a:t>
                </a:r>
                <a:r>
                  <a:rPr lang="en-US" sz="2000" dirty="0"/>
                  <a:t> </a:t>
                </a:r>
                <a:r>
                  <a:rPr lang="en-US" sz="2000" dirty="0" err="1"/>
                  <a:t>số</a:t>
                </a:r>
                <a:r>
                  <a:rPr lang="en-US" sz="2000" dirty="0"/>
                  <a:t> </a:t>
                </a:r>
                <a:r>
                  <a:rPr lang="en-US" sz="2000" dirty="0" err="1"/>
                  <a:t>đường</a:t>
                </a:r>
                <a:r>
                  <a:rPr lang="en-US" sz="2000" dirty="0"/>
                  <a:t> </a:t>
                </a:r>
                <a:r>
                  <a:rPr lang="en-US" sz="2000" dirty="0" err="1"/>
                  <a:t>đi</a:t>
                </a:r>
                <a:r>
                  <a:rPr lang="en-US" sz="2000" dirty="0"/>
                  <a:t> </a:t>
                </a:r>
                <a:r>
                  <a:rPr lang="en-US" sz="2000" dirty="0" err="1"/>
                  <a:t>khác</a:t>
                </a:r>
                <a:r>
                  <a:rPr lang="en-US" sz="2000" dirty="0"/>
                  <a:t> </a:t>
                </a:r>
                <a:r>
                  <a:rPr lang="en-US" sz="2000" dirty="0" err="1"/>
                  <a:t>nhau</a:t>
                </a:r>
                <a:r>
                  <a:rPr lang="en-US" sz="2000" dirty="0"/>
                  <a:t> </a:t>
                </a:r>
                <a:r>
                  <a:rPr lang="en-US" sz="2000" dirty="0" err="1"/>
                  <a:t>độ</a:t>
                </a:r>
                <a:r>
                  <a:rPr lang="en-US" sz="2000" dirty="0"/>
                  <a:t> </a:t>
                </a:r>
                <a:r>
                  <a:rPr lang="en-US" sz="2000" dirty="0" err="1"/>
                  <a:t>dài</a:t>
                </a:r>
                <a:r>
                  <a:rPr lang="en-US" sz="2000" dirty="0"/>
                  <a:t> </a:t>
                </a:r>
                <a14:m>
                  <m:oMath xmlns:m="http://schemas.openxmlformats.org/officeDocument/2006/math">
                    <m:r>
                      <a:rPr lang="en-US" sz="2000" b="0" i="1">
                        <a:latin typeface="Cambria Math" panose="02040503050406030204" pitchFamily="18" charset="0"/>
                      </a:rPr>
                      <m:t>𝑟</m:t>
                    </m:r>
                  </m:oMath>
                </a14:m>
                <a:r>
                  <a:rPr lang="en-US" sz="2000" dirty="0"/>
                  <a:t> </a:t>
                </a:r>
                <a:r>
                  <a:rPr lang="en-US" sz="2000" dirty="0" err="1"/>
                  <a:t>từ</a:t>
                </a:r>
                <a:r>
                  <a:rPr lang="en-US" sz="2000" dirty="0"/>
                  <a:t> </a:t>
                </a:r>
                <a14:m>
                  <m:oMath xmlns:m="http://schemas.openxmlformats.org/officeDocument/2006/math">
                    <m:r>
                      <a:rPr lang="en-US" sz="2000" b="0" i="1">
                        <a:latin typeface="Cambria Math" panose="02040503050406030204" pitchFamily="18" charset="0"/>
                      </a:rPr>
                      <m:t>𝑖</m:t>
                    </m:r>
                  </m:oMath>
                </a14:m>
                <a:r>
                  <a:rPr lang="en-US" sz="2000" dirty="0"/>
                  <a:t> </a:t>
                </a:r>
                <a:r>
                  <a:rPr lang="en-US" sz="2000" dirty="0" err="1"/>
                  <a:t>đến</a:t>
                </a:r>
                <a:r>
                  <a:rPr lang="en-US" sz="2000" dirty="0"/>
                  <a:t> </a:t>
                </a:r>
                <a14:m>
                  <m:oMath xmlns:m="http://schemas.openxmlformats.org/officeDocument/2006/math">
                    <m:r>
                      <a:rPr lang="en-US" sz="2000" b="0" i="1">
                        <a:latin typeface="Cambria Math" panose="02040503050406030204" pitchFamily="18" charset="0"/>
                      </a:rPr>
                      <m:t>𝑗</m:t>
                    </m:r>
                  </m:oMath>
                </a14:m>
                <a:r>
                  <a:rPr lang="en-US" sz="2000" dirty="0"/>
                  <a:t>.</a:t>
                </a:r>
              </a:p>
              <a:p>
                <a:pPr>
                  <a:buFont typeface="Wingdings" panose="05000000000000000000" pitchFamily="2" charset="2"/>
                  <a:buChar char="Ø"/>
                </a:pPr>
                <a:r>
                  <a:rPr lang="en-US" sz="2000" dirty="0" err="1"/>
                  <a:t>Vì</a:t>
                </a:r>
                <a:r>
                  <a:rPr lang="en-US" sz="2000" dirty="0"/>
                  <a:t> </a:t>
                </a:r>
                <a14:m>
                  <m:oMath xmlns:m="http://schemas.openxmlformats.org/officeDocument/2006/math">
                    <m:sSup>
                      <m:sSupPr>
                        <m:ctrlPr>
                          <a:rPr lang="en-US" sz="2000" b="0" i="1">
                            <a:latin typeface="Cambria Math" panose="02040503050406030204" pitchFamily="18" charset="0"/>
                          </a:rPr>
                        </m:ctrlPr>
                      </m:sSupPr>
                      <m:e>
                        <m:r>
                          <a:rPr lang="en-US" sz="2000" b="0" i="1">
                            <a:latin typeface="Cambria Math" panose="02040503050406030204" pitchFamily="18" charset="0"/>
                          </a:rPr>
                          <m:t>𝐴</m:t>
                        </m:r>
                      </m:e>
                      <m:sup>
                        <m:r>
                          <a:rPr lang="en-US" sz="2000" b="0" i="1">
                            <a:latin typeface="Cambria Math" panose="02040503050406030204" pitchFamily="18" charset="0"/>
                          </a:rPr>
                          <m:t>𝑟</m:t>
                        </m:r>
                        <m:r>
                          <a:rPr lang="en-US" sz="2000" b="0" i="1">
                            <a:latin typeface="Cambria Math" panose="02040503050406030204" pitchFamily="18" charset="0"/>
                          </a:rPr>
                          <m:t>+1</m:t>
                        </m:r>
                      </m:sup>
                    </m:sSup>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𝐴</m:t>
                        </m:r>
                      </m:e>
                      <m:sup>
                        <m:r>
                          <a:rPr lang="en-US" sz="2000" b="0" i="1">
                            <a:latin typeface="Cambria Math" panose="02040503050406030204" pitchFamily="18" charset="0"/>
                          </a:rPr>
                          <m:t>𝑟</m:t>
                        </m:r>
                      </m:sup>
                    </m:sSup>
                    <m:r>
                      <a:rPr lang="en-US" sz="2000" b="0" i="1">
                        <a:latin typeface="Cambria Math" panose="02040503050406030204" pitchFamily="18" charset="0"/>
                      </a:rPr>
                      <m:t>×</m:t>
                    </m:r>
                    <m:r>
                      <a:rPr lang="en-US" sz="2000" b="0" i="1">
                        <a:latin typeface="Cambria Math" panose="02040503050406030204" pitchFamily="18" charset="0"/>
                      </a:rPr>
                      <m:t>𝐴</m:t>
                    </m:r>
                  </m:oMath>
                </a14:m>
                <a:r>
                  <a:rPr lang="en-US" sz="2000" dirty="0"/>
                  <a:t> </a:t>
                </a:r>
                <a:r>
                  <a:rPr lang="en-US" sz="2000" dirty="0" err="1"/>
                  <a:t>nên</a:t>
                </a:r>
                <a:r>
                  <a:rPr lang="en-US" sz="2000" dirty="0"/>
                  <a:t> </a:t>
                </a:r>
                <a:r>
                  <a:rPr lang="en-US" sz="2000" dirty="0" err="1"/>
                  <a:t>phần</a:t>
                </a:r>
                <a:r>
                  <a:rPr lang="en-US" sz="2000" dirty="0"/>
                  <a:t> </a:t>
                </a:r>
                <a:r>
                  <a:rPr lang="en-US" sz="2000" dirty="0" err="1"/>
                  <a:t>tử</a:t>
                </a:r>
                <a:r>
                  <a:rPr lang="en-US" sz="2000" dirty="0"/>
                  <a:t> </a:t>
                </a:r>
                <a14:m>
                  <m:oMath xmlns:m="http://schemas.openxmlformats.org/officeDocument/2006/math">
                    <m:d>
                      <m:dPr>
                        <m:ctrlPr>
                          <a:rPr lang="en-US" sz="2000" b="0" i="1">
                            <a:latin typeface="Cambria Math" panose="02040503050406030204" pitchFamily="18" charset="0"/>
                          </a:rPr>
                        </m:ctrlPr>
                      </m:dPr>
                      <m:e>
                        <m:r>
                          <a:rPr lang="en-US" sz="2000" b="0" i="1">
                            <a:latin typeface="Cambria Math" panose="02040503050406030204" pitchFamily="18" charset="0"/>
                          </a:rPr>
                          <m:t>𝑖</m:t>
                        </m:r>
                        <m:r>
                          <a:rPr lang="en-US" sz="2000" b="0" i="1">
                            <a:latin typeface="Cambria Math" panose="02040503050406030204" pitchFamily="18" charset="0"/>
                          </a:rPr>
                          <m:t>,</m:t>
                        </m:r>
                        <m:r>
                          <a:rPr lang="en-US" sz="2000" b="0" i="1">
                            <a:latin typeface="Cambria Math" panose="02040503050406030204" pitchFamily="18" charset="0"/>
                          </a:rPr>
                          <m:t>𝑗</m:t>
                        </m:r>
                      </m:e>
                    </m:d>
                  </m:oMath>
                </a14:m>
                <a:r>
                  <a:rPr lang="en-US" sz="2000" dirty="0"/>
                  <a:t> </a:t>
                </a:r>
                <a:r>
                  <a:rPr lang="en-US" sz="2000" dirty="0" err="1"/>
                  <a:t>của</a:t>
                </a:r>
                <a:r>
                  <a:rPr lang="en-US" sz="2000" dirty="0"/>
                  <a:t> </a:t>
                </a:r>
                <a14:m>
                  <m:oMath xmlns:m="http://schemas.openxmlformats.org/officeDocument/2006/math">
                    <m:sSup>
                      <m:sSupPr>
                        <m:ctrlPr>
                          <a:rPr lang="en-US" sz="2000" b="0" i="1">
                            <a:latin typeface="Cambria Math" panose="02040503050406030204" pitchFamily="18" charset="0"/>
                          </a:rPr>
                        </m:ctrlPr>
                      </m:sSupPr>
                      <m:e>
                        <m:r>
                          <a:rPr lang="en-US" sz="2000" b="0" i="1">
                            <a:latin typeface="Cambria Math" panose="02040503050406030204" pitchFamily="18" charset="0"/>
                          </a:rPr>
                          <m:t>𝐴</m:t>
                        </m:r>
                      </m:e>
                      <m:sup>
                        <m:r>
                          <a:rPr lang="en-US" sz="2000" b="0" i="1">
                            <a:latin typeface="Cambria Math" panose="02040503050406030204" pitchFamily="18" charset="0"/>
                          </a:rPr>
                          <m:t>𝑟</m:t>
                        </m:r>
                        <m:r>
                          <a:rPr lang="en-US" sz="2000" b="0" i="1">
                            <a:latin typeface="Cambria Math" panose="02040503050406030204" pitchFamily="18" charset="0"/>
                          </a:rPr>
                          <m:t>+1</m:t>
                        </m:r>
                      </m:sup>
                    </m:sSup>
                  </m:oMath>
                </a14:m>
                <a:r>
                  <a:rPr lang="en-US" sz="2000" dirty="0"/>
                  <a:t> </a:t>
                </a:r>
                <a:r>
                  <a:rPr lang="en-US" sz="2000" dirty="0" err="1"/>
                  <a:t>bằng</a:t>
                </a:r>
                <a:r>
                  <a:rPr lang="en-US" sz="2000" dirty="0"/>
                  <a:t> </a:t>
                </a:r>
              </a:p>
              <a:p>
                <a:pPr marL="0" indent="0">
                  <a:buNone/>
                </a:pP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𝑖</m:t>
                        </m:r>
                        <m:r>
                          <a:rPr lang="en-US" sz="2000" i="1">
                            <a:latin typeface="Cambria Math" panose="02040503050406030204" pitchFamily="18" charset="0"/>
                          </a:rPr>
                          <m:t>,</m:t>
                        </m:r>
                        <m:r>
                          <a:rPr lang="en-US" sz="2000" b="0" i="1">
                            <a:latin typeface="Cambria Math" panose="02040503050406030204" pitchFamily="18" charset="0"/>
                          </a:rPr>
                          <m:t>𝑗</m:t>
                        </m:r>
                      </m:sub>
                      <m:sup>
                        <m:r>
                          <a:rPr lang="en-US" sz="2000" i="1">
                            <a:latin typeface="Cambria Math" panose="02040503050406030204" pitchFamily="18" charset="0"/>
                          </a:rPr>
                          <m:t>𝑟</m:t>
                        </m:r>
                        <m:r>
                          <a:rPr lang="en-US" sz="2000" b="0" i="1">
                            <a:latin typeface="Cambria Math" panose="02040503050406030204" pitchFamily="18" charset="0"/>
                          </a:rPr>
                          <m:t>+1</m:t>
                        </m:r>
                      </m:sup>
                    </m:sSubSup>
                    <m:r>
                      <a:rPr lang="en-US" sz="2000" b="0" i="1">
                        <a:latin typeface="Cambria Math" panose="02040503050406030204" pitchFamily="18" charset="0"/>
                      </a:rPr>
                      <m:t>=</m:t>
                    </m:r>
                    <m:sSubSup>
                      <m:sSubSupPr>
                        <m:ctrlPr>
                          <a:rPr lang="en-US" sz="2000" b="0" i="1">
                            <a:latin typeface="Cambria Math" panose="02040503050406030204" pitchFamily="18" charset="0"/>
                          </a:rPr>
                        </m:ctrlPr>
                      </m:sSubSupPr>
                      <m:e>
                        <m:nary>
                          <m:naryPr>
                            <m:chr m:val="∑"/>
                            <m:limLoc m:val="subSup"/>
                            <m:ctrlPr>
                              <a:rPr lang="en-US" sz="2000" b="0" i="1">
                                <a:latin typeface="Cambria Math" panose="02040503050406030204" pitchFamily="18" charset="0"/>
                              </a:rPr>
                            </m:ctrlPr>
                          </m:naryPr>
                          <m:sub>
                            <m:r>
                              <m:rPr>
                                <m:brk m:alnAt="25"/>
                              </m:rPr>
                              <a:rPr lang="en-US" sz="2000" b="0" i="1">
                                <a:latin typeface="Cambria Math" panose="02040503050406030204" pitchFamily="18" charset="0"/>
                              </a:rPr>
                              <m:t>𝑘</m:t>
                            </m:r>
                            <m:r>
                              <a:rPr lang="en-US" sz="2000" b="0" i="1">
                                <a:latin typeface="Cambria Math" panose="02040503050406030204" pitchFamily="18" charset="0"/>
                              </a:rPr>
                              <m:t>=1</m:t>
                            </m:r>
                          </m:sub>
                          <m:sup>
                            <m:r>
                              <a:rPr lang="en-US" sz="2000" b="0" i="1">
                                <a:latin typeface="Cambria Math" panose="02040503050406030204" pitchFamily="18" charset="0"/>
                              </a:rPr>
                              <m:t>𝑛</m:t>
                            </m:r>
                          </m:sup>
                          <m:e>
                            <m:sSubSup>
                              <m:sSubSupPr>
                                <m:ctrlPr>
                                  <a:rPr lang="en-US" sz="2000" b="0" i="1">
                                    <a:latin typeface="Cambria Math" panose="02040503050406030204" pitchFamily="18" charset="0"/>
                                  </a:rPr>
                                </m:ctrlPr>
                              </m:sSubSupPr>
                              <m:e>
                                <m:r>
                                  <a:rPr lang="en-US" sz="2000" b="0" i="1">
                                    <a:latin typeface="Cambria Math" panose="02040503050406030204" pitchFamily="18" charset="0"/>
                                  </a:rPr>
                                  <m:t>𝑎</m:t>
                                </m:r>
                              </m:e>
                              <m:sub>
                                <m:r>
                                  <a:rPr lang="en-US" sz="2000" b="0" i="1">
                                    <a:latin typeface="Cambria Math" panose="02040503050406030204" pitchFamily="18" charset="0"/>
                                  </a:rPr>
                                  <m:t>𝑖</m:t>
                                </m:r>
                                <m:r>
                                  <a:rPr lang="en-US" sz="2000" b="0" i="1">
                                    <a:latin typeface="Cambria Math" panose="02040503050406030204" pitchFamily="18" charset="0"/>
                                  </a:rPr>
                                  <m:t>,</m:t>
                                </m:r>
                                <m:r>
                                  <a:rPr lang="en-US" sz="2000" b="0" i="1">
                                    <a:latin typeface="Cambria Math" panose="02040503050406030204" pitchFamily="18" charset="0"/>
                                  </a:rPr>
                                  <m:t>𝑘</m:t>
                                </m:r>
                              </m:sub>
                              <m:sup>
                                <m:r>
                                  <a:rPr lang="en-US" sz="2000" b="0" i="1">
                                    <a:latin typeface="Cambria Math" panose="02040503050406030204" pitchFamily="18" charset="0"/>
                                  </a:rPr>
                                  <m:t>𝑟</m:t>
                                </m:r>
                              </m:sup>
                            </m:sSubSup>
                            <m:sSub>
                              <m:sSubPr>
                                <m:ctrlPr>
                                  <a:rPr lang="en-US" sz="2000" b="0" i="1">
                                    <a:latin typeface="Cambria Math" panose="02040503050406030204" pitchFamily="18" charset="0"/>
                                  </a:rPr>
                                </m:ctrlPr>
                              </m:sSubPr>
                              <m:e>
                                <m:r>
                                  <a:rPr lang="en-US" sz="2000" b="0" i="1">
                                    <a:latin typeface="Cambria Math" panose="02040503050406030204" pitchFamily="18" charset="0"/>
                                  </a:rPr>
                                  <m:t>𝑎</m:t>
                                </m:r>
                              </m:e>
                              <m:sub>
                                <m:r>
                                  <a:rPr lang="en-US" sz="2000" b="0" i="1">
                                    <a:latin typeface="Cambria Math" panose="02040503050406030204" pitchFamily="18" charset="0"/>
                                  </a:rPr>
                                  <m:t>𝑘</m:t>
                                </m:r>
                                <m:r>
                                  <a:rPr lang="en-US" sz="2000" b="0" i="1">
                                    <a:latin typeface="Cambria Math" panose="02040503050406030204" pitchFamily="18" charset="0"/>
                                  </a:rPr>
                                  <m:t>,</m:t>
                                </m:r>
                                <m:r>
                                  <a:rPr lang="en-US" sz="2000" b="0" i="1">
                                    <a:latin typeface="Cambria Math" panose="02040503050406030204" pitchFamily="18" charset="0"/>
                                  </a:rPr>
                                  <m:t>𝑗</m:t>
                                </m:r>
                              </m:sub>
                            </m:sSub>
                          </m:e>
                        </m:nary>
                        <m:r>
                          <a:rPr lang="en-US" sz="2000" b="0" i="1">
                            <a:latin typeface="Cambria Math" panose="02040503050406030204" pitchFamily="18" charset="0"/>
                          </a:rPr>
                          <m:t>=</m:t>
                        </m:r>
                        <m:r>
                          <a:rPr lang="en-US" sz="2000" b="0" i="1">
                            <a:latin typeface="Cambria Math" panose="02040503050406030204" pitchFamily="18" charset="0"/>
                          </a:rPr>
                          <m:t>𝑎</m:t>
                        </m:r>
                      </m:e>
                      <m:sub>
                        <m:r>
                          <a:rPr lang="en-US" sz="2000" b="0" i="1">
                            <a:latin typeface="Cambria Math" panose="02040503050406030204" pitchFamily="18" charset="0"/>
                          </a:rPr>
                          <m:t>𝑖</m:t>
                        </m:r>
                        <m:r>
                          <a:rPr lang="en-US" sz="2000" b="0" i="1">
                            <a:latin typeface="Cambria Math" panose="02040503050406030204" pitchFamily="18" charset="0"/>
                          </a:rPr>
                          <m:t>,1</m:t>
                        </m:r>
                      </m:sub>
                      <m:sup>
                        <m:r>
                          <a:rPr lang="en-US" sz="2000" b="0" i="1">
                            <a:latin typeface="Cambria Math" panose="02040503050406030204" pitchFamily="18" charset="0"/>
                          </a:rPr>
                          <m:t>𝑟</m:t>
                        </m:r>
                      </m:sup>
                    </m:sSubSup>
                    <m:sSub>
                      <m:sSubPr>
                        <m:ctrlPr>
                          <a:rPr lang="en-US" sz="2000" b="0" i="1">
                            <a:latin typeface="Cambria Math" panose="02040503050406030204" pitchFamily="18" charset="0"/>
                          </a:rPr>
                        </m:ctrlPr>
                      </m:sSubPr>
                      <m:e>
                        <m:r>
                          <a:rPr lang="en-US" sz="2000" b="0" i="1">
                            <a:latin typeface="Cambria Math" panose="02040503050406030204" pitchFamily="18" charset="0"/>
                          </a:rPr>
                          <m:t>𝑎</m:t>
                        </m:r>
                      </m:e>
                      <m:sub>
                        <m:r>
                          <a:rPr lang="en-US" sz="2000" b="0" i="1">
                            <a:latin typeface="Cambria Math" panose="02040503050406030204" pitchFamily="18" charset="0"/>
                          </a:rPr>
                          <m:t>1,</m:t>
                        </m:r>
                        <m:r>
                          <a:rPr lang="en-US" sz="2000" b="0" i="1">
                            <a:latin typeface="Cambria Math" panose="02040503050406030204" pitchFamily="18" charset="0"/>
                          </a:rPr>
                          <m:t>𝑗</m:t>
                        </m:r>
                      </m:sub>
                    </m:sSub>
                    <m:r>
                      <a:rPr lang="en-US" sz="2000" b="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𝑖</m:t>
                        </m:r>
                        <m:r>
                          <a:rPr lang="en-US" sz="2000" i="1">
                            <a:latin typeface="Cambria Math" panose="02040503050406030204" pitchFamily="18" charset="0"/>
                          </a:rPr>
                          <m:t>,2</m:t>
                        </m:r>
                      </m:sub>
                      <m:sup>
                        <m:r>
                          <a:rPr lang="en-US" sz="2000" i="1">
                            <a:latin typeface="Cambria Math" panose="02040503050406030204" pitchFamily="18" charset="0"/>
                          </a:rPr>
                          <m:t>𝑟</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r>
                      <a:rPr lang="en-US" sz="2000" b="0" i="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𝑖</m:t>
                        </m:r>
                        <m:r>
                          <a:rPr lang="en-US" sz="2000" i="1">
                            <a:latin typeface="Cambria Math" panose="02040503050406030204" pitchFamily="18" charset="0"/>
                          </a:rPr>
                          <m:t>,</m:t>
                        </m:r>
                        <m:r>
                          <a:rPr lang="en-US" sz="2000" b="0" i="1">
                            <a:latin typeface="Cambria Math" panose="02040503050406030204" pitchFamily="18" charset="0"/>
                          </a:rPr>
                          <m:t>𝑛</m:t>
                        </m:r>
                      </m:sub>
                      <m:sup>
                        <m:r>
                          <a:rPr lang="en-US" sz="2000" i="1">
                            <a:latin typeface="Cambria Math" panose="02040503050406030204" pitchFamily="18" charset="0"/>
                          </a:rPr>
                          <m:t>𝑟</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𝑗</m:t>
                        </m:r>
                      </m:sub>
                    </m:sSub>
                  </m:oMath>
                </a14:m>
                <a:r>
                  <a:rPr lang="en-US" sz="2000" dirty="0"/>
                  <a:t>, </a:t>
                </a:r>
                <a:r>
                  <a:rPr lang="en-US" sz="2000" dirty="0" err="1"/>
                  <a:t>trong</a:t>
                </a:r>
                <a:r>
                  <a:rPr lang="en-US" sz="2000" dirty="0"/>
                  <a:t> </a:t>
                </a:r>
                <a:r>
                  <a:rPr lang="en-US" sz="2000" dirty="0" err="1"/>
                  <a:t>đó</a:t>
                </a:r>
                <a:r>
                  <a:rPr lang="en-US" sz="2000" dirty="0"/>
                  <a: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𝑖</m:t>
                        </m:r>
                        <m:r>
                          <a:rPr lang="en-US" sz="2000" i="1">
                            <a:latin typeface="Cambria Math" panose="02040503050406030204" pitchFamily="18" charset="0"/>
                          </a:rPr>
                          <m:t>,</m:t>
                        </m:r>
                        <m:r>
                          <a:rPr lang="en-US" sz="2000" b="0" i="1">
                            <a:latin typeface="Cambria Math" panose="02040503050406030204" pitchFamily="18" charset="0"/>
                          </a:rPr>
                          <m:t>𝑘</m:t>
                        </m:r>
                      </m:sub>
                      <m:sup>
                        <m:r>
                          <a:rPr lang="en-US" sz="2000" i="1">
                            <a:latin typeface="Cambria Math" panose="02040503050406030204" pitchFamily="18" charset="0"/>
                          </a:rPr>
                          <m:t>𝑟</m:t>
                        </m:r>
                      </m:sup>
                    </m:sSubSup>
                  </m:oMath>
                </a14:m>
                <a:r>
                  <a:rPr lang="en-US" sz="2000" dirty="0"/>
                  <a:t> </a:t>
                </a:r>
                <a:r>
                  <a:rPr lang="en-US" sz="2000" dirty="0" err="1"/>
                  <a:t>là</a:t>
                </a:r>
                <a:r>
                  <a:rPr lang="en-US" sz="2000" dirty="0"/>
                  <a:t> </a:t>
                </a:r>
                <a:r>
                  <a:rPr lang="en-US" sz="2000" dirty="0" err="1"/>
                  <a:t>phần</a:t>
                </a:r>
                <a:r>
                  <a:rPr lang="en-US" sz="2000" dirty="0"/>
                  <a:t> </a:t>
                </a:r>
                <a:r>
                  <a:rPr lang="en-US" sz="2000" dirty="0" err="1"/>
                  <a:t>tử</a:t>
                </a:r>
                <a:r>
                  <a:rPr lang="en-US" sz="2000" dirty="0"/>
                  <a:t> </a:t>
                </a:r>
                <a14:m>
                  <m:oMath xmlns:m="http://schemas.openxmlformats.org/officeDocument/2006/math">
                    <m:r>
                      <a:rPr lang="en-US" sz="2000" b="0" i="1">
                        <a:latin typeface="Cambria Math" panose="02040503050406030204" pitchFamily="18" charset="0"/>
                      </a:rPr>
                      <m:t>(</m:t>
                    </m:r>
                    <m:r>
                      <a:rPr lang="en-US" sz="2000" b="0" i="1">
                        <a:latin typeface="Cambria Math" panose="02040503050406030204" pitchFamily="18" charset="0"/>
                      </a:rPr>
                      <m:t>𝑖</m:t>
                    </m:r>
                    <m:r>
                      <a:rPr lang="en-US" sz="2000" b="0" i="1">
                        <a:latin typeface="Cambria Math" panose="02040503050406030204" pitchFamily="18" charset="0"/>
                      </a:rPr>
                      <m:t>,</m:t>
                    </m:r>
                    <m:r>
                      <a:rPr lang="en-US" sz="2000" b="0" i="1">
                        <a:latin typeface="Cambria Math" panose="02040503050406030204" pitchFamily="18" charset="0"/>
                      </a:rPr>
                      <m:t>𝑘</m:t>
                    </m:r>
                    <m:r>
                      <a:rPr lang="en-US" sz="2000" b="0" i="1">
                        <a:latin typeface="Cambria Math" panose="02040503050406030204" pitchFamily="18" charset="0"/>
                      </a:rPr>
                      <m:t>)</m:t>
                    </m:r>
                  </m:oMath>
                </a14:m>
                <a:r>
                  <a:rPr lang="en-US" sz="2000" dirty="0"/>
                  <a:t> </a:t>
                </a:r>
                <a:r>
                  <a:rPr lang="en-US" sz="2000" dirty="0" err="1"/>
                  <a:t>của</a:t>
                </a:r>
                <a:r>
                  <a:rPr lang="en-US" sz="2000" dirty="0"/>
                  <a:t> </a:t>
                </a:r>
                <a14:m>
                  <m:oMath xmlns:m="http://schemas.openxmlformats.org/officeDocument/2006/math">
                    <m:sSup>
                      <m:sSupPr>
                        <m:ctrlPr>
                          <a:rPr lang="en-US" sz="2000" b="0" i="1">
                            <a:latin typeface="Cambria Math" panose="02040503050406030204" pitchFamily="18" charset="0"/>
                          </a:rPr>
                        </m:ctrlPr>
                      </m:sSupPr>
                      <m:e>
                        <m:r>
                          <a:rPr lang="en-US" sz="2000" b="0" i="1">
                            <a:latin typeface="Cambria Math" panose="02040503050406030204" pitchFamily="18" charset="0"/>
                          </a:rPr>
                          <m:t>𝐴</m:t>
                        </m:r>
                      </m:e>
                      <m:sup>
                        <m:r>
                          <a:rPr lang="en-US" sz="2000" b="0" i="1">
                            <a:latin typeface="Cambria Math" panose="02040503050406030204" pitchFamily="18" charset="0"/>
                          </a:rPr>
                          <m:t>𝑟</m:t>
                        </m:r>
                      </m:sup>
                    </m:sSup>
                  </m:oMath>
                </a14:m>
                <a:r>
                  <a:rPr lang="en-US" sz="2000" dirty="0"/>
                  <a:t>, </a:t>
                </a:r>
                <a:r>
                  <a:rPr lang="en-US" sz="2000" dirty="0" err="1"/>
                  <a:t>là</a:t>
                </a:r>
                <a:r>
                  <a:rPr lang="en-US" sz="2000" dirty="0"/>
                  <a:t> </a:t>
                </a:r>
                <a:r>
                  <a:rPr lang="en-US" sz="2000" dirty="0" err="1"/>
                  <a:t>số</a:t>
                </a:r>
                <a:r>
                  <a:rPr lang="en-US" sz="2000" dirty="0"/>
                  <a:t> </a:t>
                </a:r>
                <a:r>
                  <a:rPr lang="en-US" sz="2000" dirty="0" err="1"/>
                  <a:t>đường</a:t>
                </a:r>
                <a:r>
                  <a:rPr lang="en-US" sz="2000" dirty="0"/>
                  <a:t> </a:t>
                </a:r>
                <a:r>
                  <a:rPr lang="en-US" sz="2000" dirty="0" err="1"/>
                  <a:t>đi</a:t>
                </a:r>
                <a:r>
                  <a:rPr lang="en-US" sz="2000" dirty="0"/>
                  <a:t> </a:t>
                </a:r>
                <a:r>
                  <a:rPr lang="en-US" sz="2000" dirty="0" err="1"/>
                  <a:t>độ</a:t>
                </a:r>
                <a:r>
                  <a:rPr lang="en-US" sz="2000" dirty="0"/>
                  <a:t> </a:t>
                </a:r>
                <a:r>
                  <a:rPr lang="en-US" sz="2000" dirty="0" err="1"/>
                  <a:t>dài</a:t>
                </a:r>
                <a:r>
                  <a:rPr lang="en-US" sz="2000" dirty="0"/>
                  <a:t> </a:t>
                </a:r>
                <a14:m>
                  <m:oMath xmlns:m="http://schemas.openxmlformats.org/officeDocument/2006/math">
                    <m:r>
                      <a:rPr lang="en-US" sz="2000" b="0" i="1">
                        <a:latin typeface="Cambria Math" panose="02040503050406030204" pitchFamily="18" charset="0"/>
                      </a:rPr>
                      <m:t>𝑟</m:t>
                    </m:r>
                  </m:oMath>
                </a14:m>
                <a:r>
                  <a:rPr lang="en-US" sz="2000" dirty="0"/>
                  <a:t> </a:t>
                </a:r>
                <a:r>
                  <a:rPr lang="en-US" sz="2000" dirty="0" err="1"/>
                  <a:t>từ</a:t>
                </a:r>
                <a:r>
                  <a:rPr lang="en-US" sz="2000" dirty="0"/>
                  <a:t> </a:t>
                </a:r>
                <a14:m>
                  <m:oMath xmlns:m="http://schemas.openxmlformats.org/officeDocument/2006/math">
                    <m:r>
                      <a:rPr lang="en-US" sz="2000" b="0" i="1">
                        <a:latin typeface="Cambria Math" panose="02040503050406030204" pitchFamily="18" charset="0"/>
                      </a:rPr>
                      <m:t>𝑖</m:t>
                    </m:r>
                  </m:oMath>
                </a14:m>
                <a:r>
                  <a:rPr lang="en-US" sz="2000" dirty="0"/>
                  <a:t> </a:t>
                </a:r>
                <a:r>
                  <a:rPr lang="en-US" sz="2000" dirty="0" err="1"/>
                  <a:t>đến</a:t>
                </a:r>
                <a:r>
                  <a:rPr lang="en-US" sz="2000" dirty="0"/>
                  <a:t> </a:t>
                </a:r>
                <a14:m>
                  <m:oMath xmlns:m="http://schemas.openxmlformats.org/officeDocument/2006/math">
                    <m:r>
                      <a:rPr lang="en-US" sz="2000" b="0" i="1">
                        <a:latin typeface="Cambria Math" panose="02040503050406030204" pitchFamily="18" charset="0"/>
                      </a:rPr>
                      <m:t>𝑘</m:t>
                    </m:r>
                  </m:oMath>
                </a14:m>
                <a:r>
                  <a:rPr lang="en-US" sz="2000" dirty="0"/>
                  <a:t>.</a:t>
                </a:r>
              </a:p>
              <a:p>
                <a:pPr>
                  <a:buFont typeface="Wingdings" panose="05000000000000000000" pitchFamily="2" charset="2"/>
                  <a:buChar char="Ø"/>
                </a:pPr>
                <a:endParaRPr lang="en-US" sz="2000" dirty="0"/>
              </a:p>
              <a:p>
                <a:pPr>
                  <a:buFont typeface="Wingdings" panose="05000000000000000000" pitchFamily="2" charset="2"/>
                  <a:buChar char="Ø"/>
                </a:pPr>
                <a:endParaRPr lang="en-US" sz="2000" dirty="0"/>
              </a:p>
              <a:p>
                <a:pPr>
                  <a:buFont typeface="Wingdings" panose="05000000000000000000" pitchFamily="2" charset="2"/>
                  <a:buChar char="Ø"/>
                </a:pPr>
                <a:endParaRPr lang="en-US" sz="2000" dirty="0"/>
              </a:p>
              <a:p>
                <a:pPr marL="0" indent="0">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85240" y="2496541"/>
                <a:ext cx="8074815" cy="2800395"/>
              </a:xfrm>
              <a:blipFill>
                <a:blip r:embed="rId2"/>
                <a:stretch>
                  <a:fillRect l="-831" t="-2397" b="-27015"/>
                </a:stretch>
              </a:blipFill>
            </p:spPr>
            <p:txBody>
              <a:bodyPr/>
              <a:lstStyle/>
              <a:p>
                <a:r>
                  <a:rPr lang="en-CA">
                    <a:noFill/>
                  </a:rPr>
                  <a:t> </a:t>
                </a:r>
              </a:p>
            </p:txBody>
          </p:sp>
        </mc:Fallback>
      </mc:AlternateContent>
    </p:spTree>
    <p:extLst>
      <p:ext uri="{BB962C8B-B14F-4D97-AF65-F5344CB8AC3E}">
        <p14:creationId xmlns:p14="http://schemas.microsoft.com/office/powerpoint/2010/main" val="3323728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629105" y="623275"/>
            <a:ext cx="2473721" cy="2644859"/>
          </a:xfrm>
          <a:prstGeom prst="rect">
            <a:avLst/>
          </a:prstGeom>
        </p:spPr>
      </p:pic>
      <p:pic>
        <p:nvPicPr>
          <p:cNvPr id="7" name="Picture 6"/>
          <p:cNvPicPr>
            <a:picLocks noChangeAspect="1"/>
          </p:cNvPicPr>
          <p:nvPr/>
        </p:nvPicPr>
        <p:blipFill>
          <a:blip r:embed="rId3"/>
          <a:stretch>
            <a:fillRect/>
          </a:stretch>
        </p:blipFill>
        <p:spPr>
          <a:xfrm>
            <a:off x="687771" y="3586297"/>
            <a:ext cx="5166703"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89833" y="1188637"/>
            <a:ext cx="4218138" cy="1597228"/>
          </a:xfrm>
        </p:spPr>
        <p:txBody>
          <a:bodyPr vert="horz" lIns="91440" tIns="45720" rIns="91440" bIns="45720" rtlCol="0" anchor="ctr">
            <a:noAutofit/>
          </a:bodyPr>
          <a:lstStyle/>
          <a:p>
            <a:r>
              <a:rPr lang="en-US" sz="5100" b="1" dirty="0" err="1"/>
              <a:t>Đếm</a:t>
            </a:r>
            <a:r>
              <a:rPr lang="en-US" sz="5100" b="1" dirty="0"/>
              <a:t> </a:t>
            </a:r>
            <a:r>
              <a:rPr lang="en-US" sz="5100" b="1" dirty="0" err="1"/>
              <a:t>số</a:t>
            </a:r>
            <a:r>
              <a:rPr lang="en-US" sz="5100" b="1" dirty="0"/>
              <a:t> </a:t>
            </a:r>
            <a:r>
              <a:rPr lang="en-US" sz="5100" b="1" dirty="0" err="1"/>
              <a:t>đường</a:t>
            </a:r>
            <a:r>
              <a:rPr lang="en-US" sz="5100" b="1" dirty="0"/>
              <a:t> </a:t>
            </a:r>
            <a:r>
              <a:rPr lang="en-US" sz="5100" b="1" dirty="0" err="1"/>
              <a:t>đi</a:t>
            </a:r>
            <a:r>
              <a:rPr lang="en-US" sz="5100" b="1" dirty="0"/>
              <a:t> </a:t>
            </a:r>
            <a:r>
              <a:rPr lang="en-US" sz="5100" b="1" dirty="0" err="1"/>
              <a:t>giữa</a:t>
            </a:r>
            <a:r>
              <a:rPr lang="en-US" sz="5100" b="1" dirty="0"/>
              <a:t> </a:t>
            </a:r>
            <a:r>
              <a:rPr lang="en-US" sz="5100" b="1" dirty="0" err="1"/>
              <a:t>các</a:t>
            </a:r>
            <a:r>
              <a:rPr lang="en-US" sz="5100" b="1" dirty="0"/>
              <a:t> </a:t>
            </a:r>
            <a:r>
              <a:rPr lang="en-US" sz="5100" b="1" dirty="0" err="1"/>
              <a:t>đỉnh</a:t>
            </a:r>
            <a:r>
              <a:rPr lang="en-US" sz="5100" b="1" dirty="0"/>
              <a:t> (2)</a:t>
            </a:r>
          </a:p>
        </p:txBody>
      </p:sp>
      <p:pic>
        <p:nvPicPr>
          <p:cNvPr id="6" name="Picture 5"/>
          <p:cNvPicPr>
            <a:picLocks noChangeAspect="1"/>
          </p:cNvPicPr>
          <p:nvPr/>
        </p:nvPicPr>
        <p:blipFill>
          <a:blip r:embed="rId4"/>
          <a:stretch>
            <a:fillRect/>
          </a:stretch>
        </p:blipFill>
        <p:spPr>
          <a:xfrm>
            <a:off x="3431990" y="1205431"/>
            <a:ext cx="2488580" cy="1480547"/>
          </a:xfrm>
          <a:prstGeom prst="rect">
            <a:avLst/>
          </a:prstGeom>
        </p:spPr>
      </p:pic>
      <p:sp>
        <p:nvSpPr>
          <p:cNvPr id="8" name="TextBox 7"/>
          <p:cNvSpPr txBox="1"/>
          <p:nvPr/>
        </p:nvSpPr>
        <p:spPr>
          <a:xfrm>
            <a:off x="6889833" y="3409140"/>
            <a:ext cx="3684551" cy="189376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err="1"/>
              <a:t>Đếm</a:t>
            </a:r>
            <a:r>
              <a:rPr lang="en-US" sz="2000" dirty="0"/>
              <a:t> </a:t>
            </a:r>
            <a:r>
              <a:rPr lang="en-US" sz="2000" dirty="0" err="1"/>
              <a:t>số</a:t>
            </a:r>
            <a:r>
              <a:rPr lang="en-US" sz="2000" dirty="0"/>
              <a:t> </a:t>
            </a:r>
            <a:r>
              <a:rPr lang="en-US" sz="2000" dirty="0" err="1"/>
              <a:t>đường</a:t>
            </a:r>
            <a:r>
              <a:rPr lang="en-US" sz="2000" dirty="0"/>
              <a:t> </a:t>
            </a:r>
            <a:r>
              <a:rPr lang="en-US" sz="2000" dirty="0" err="1"/>
              <a:t>đi</a:t>
            </a:r>
            <a:r>
              <a:rPr lang="en-US" sz="2000" dirty="0"/>
              <a:t> </a:t>
            </a:r>
            <a:r>
              <a:rPr lang="en-US" sz="2000" dirty="0" err="1"/>
              <a:t>độ</a:t>
            </a:r>
            <a:r>
              <a:rPr lang="en-US" sz="2000" dirty="0"/>
              <a:t> </a:t>
            </a:r>
            <a:r>
              <a:rPr lang="en-US" sz="2000" dirty="0" err="1"/>
              <a:t>dài</a:t>
            </a:r>
            <a:r>
              <a:rPr lang="en-US" sz="2000" dirty="0"/>
              <a:t> 4 </a:t>
            </a:r>
            <a:r>
              <a:rPr lang="en-US" sz="2000" dirty="0" err="1"/>
              <a:t>từ</a:t>
            </a:r>
            <a:r>
              <a:rPr lang="en-US" sz="2000" dirty="0"/>
              <a:t> a </a:t>
            </a:r>
            <a:r>
              <a:rPr lang="en-US" sz="2000" dirty="0" err="1"/>
              <a:t>đến</a:t>
            </a:r>
            <a:r>
              <a:rPr lang="en-US" sz="2000" dirty="0"/>
              <a:t> d</a:t>
            </a:r>
          </a:p>
        </p:txBody>
      </p:sp>
    </p:spTree>
    <p:extLst>
      <p:ext uri="{BB962C8B-B14F-4D97-AF65-F5344CB8AC3E}">
        <p14:creationId xmlns:p14="http://schemas.microsoft.com/office/powerpoint/2010/main" val="6925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55260" y="1648870"/>
                <a:ext cx="4702848" cy="3560260"/>
              </a:xfrm>
            </p:spPr>
            <p:txBody>
              <a:bodyPr anchor="ctr">
                <a:normAutofit/>
              </a:bodyPr>
              <a:lstStyle/>
              <a:p>
                <a:pPr marL="0" indent="0">
                  <a:buNone/>
                </a:pPr>
                <a:r>
                  <a:rPr lang="en-US" sz="2400"/>
                  <a:t>Các đồ thị sau có bao nhiêu đỉnh và bao nhiêu cạnh</a:t>
                </a:r>
              </a:p>
              <a:p>
                <a:pPr marL="514350" indent="-514350">
                  <a:buAutoNum type="arabicParenR"/>
                </a:pP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𝐾</m:t>
                        </m:r>
                      </m:e>
                      <m:sub>
                        <m:r>
                          <a:rPr lang="en-US" sz="2400" b="0" i="1">
                            <a:latin typeface="Cambria Math" panose="02040503050406030204" pitchFamily="18" charset="0"/>
                          </a:rPr>
                          <m:t>9</m:t>
                        </m:r>
                      </m:sub>
                    </m:sSub>
                  </m:oMath>
                </a14:m>
                <a:endParaRPr lang="en-US" sz="2400"/>
              </a:p>
              <a:p>
                <a:pPr marL="514350" indent="-514350">
                  <a:buAutoNum type="arabicParenR"/>
                </a:pP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𝐶</m:t>
                        </m:r>
                      </m:e>
                      <m:sub>
                        <m:r>
                          <a:rPr lang="en-US" sz="2400" b="0" i="1">
                            <a:latin typeface="Cambria Math" panose="02040503050406030204" pitchFamily="18" charset="0"/>
                          </a:rPr>
                          <m:t>15</m:t>
                        </m:r>
                      </m:sub>
                    </m:sSub>
                  </m:oMath>
                </a14:m>
                <a:endParaRPr lang="en-US" sz="2400"/>
              </a:p>
              <a:p>
                <a:pPr marL="514350" indent="-514350">
                  <a:buAutoNum type="arabicParenR"/>
                </a:pP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𝑊</m:t>
                        </m:r>
                      </m:e>
                      <m:sub>
                        <m:r>
                          <a:rPr lang="en-US" sz="2400" b="0" i="1">
                            <a:latin typeface="Cambria Math" panose="02040503050406030204" pitchFamily="18" charset="0"/>
                          </a:rPr>
                          <m:t>15</m:t>
                        </m:r>
                      </m:sub>
                    </m:sSub>
                  </m:oMath>
                </a14:m>
                <a:endParaRPr lang="en-US" sz="2400"/>
              </a:p>
              <a:p>
                <a:pPr marL="514350" indent="-514350">
                  <a:buAutoNum type="arabicParenR"/>
                </a:pP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𝐾</m:t>
                        </m:r>
                      </m:e>
                      <m:sub>
                        <m:r>
                          <a:rPr lang="en-US" sz="2400" b="0" i="1">
                            <a:latin typeface="Cambria Math" panose="02040503050406030204" pitchFamily="18" charset="0"/>
                          </a:rPr>
                          <m:t>3,4</m:t>
                        </m:r>
                      </m:sub>
                    </m:sSub>
                  </m:oMath>
                </a14:m>
                <a:endParaRPr lang="en-US" sz="2400"/>
              </a:p>
              <a:p>
                <a:pPr marL="514350" indent="-514350">
                  <a:buAutoNum type="arabicParenR"/>
                </a:pP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𝑄</m:t>
                        </m:r>
                      </m:e>
                      <m:sub>
                        <m:r>
                          <a:rPr lang="en-US" sz="2400" b="0" i="1">
                            <a:latin typeface="Cambria Math" panose="02040503050406030204" pitchFamily="18" charset="0"/>
                          </a:rPr>
                          <m:t>7</m:t>
                        </m:r>
                      </m:sub>
                    </m:sSub>
                  </m:oMath>
                </a14:m>
                <a:endParaRPr lang="en-US" sz="2400"/>
              </a:p>
              <a:p>
                <a:pPr marL="514350" indent="-514350">
                  <a:buAutoNum type="arabicParenR"/>
                </a:pPr>
                <a:endParaRPr lang="en-US" sz="24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55260" y="1648870"/>
                <a:ext cx="4702848" cy="3560260"/>
              </a:xfrm>
              <a:blipFill>
                <a:blip r:embed="rId2"/>
                <a:stretch>
                  <a:fillRect l="-1943" t="-1538" r="-130"/>
                </a:stretch>
              </a:blipFill>
            </p:spPr>
            <p:txBody>
              <a:bodyPr/>
              <a:lstStyle/>
              <a:p>
                <a:r>
                  <a:rPr lang="en-CA">
                    <a:noFill/>
                  </a:rPr>
                  <a:t> </a:t>
                </a:r>
              </a:p>
            </p:txBody>
          </p:sp>
        </mc:Fallback>
      </mc:AlternateContent>
    </p:spTree>
    <p:extLst>
      <p:ext uri="{BB962C8B-B14F-4D97-AF65-F5344CB8AC3E}">
        <p14:creationId xmlns:p14="http://schemas.microsoft.com/office/powerpoint/2010/main" val="1908238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B779097-0D69-4290-BA87-1376821E4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996" cy="6858000"/>
            <a:chOff x="1" y="0"/>
            <a:chExt cx="12191996" cy="6858000"/>
          </a:xfrm>
        </p:grpSpPr>
        <p:sp>
          <p:nvSpPr>
            <p:cNvPr id="15" name="Rectangle 14">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a:solidFill>
                  <a:schemeClr val="tx1"/>
                </a:solidFill>
              </a:endParaRPr>
            </a:p>
          </p:txBody>
        </p:sp>
        <p:sp>
          <p:nvSpPr>
            <p:cNvPr id="16" name="Rectangle 15">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p:cNvSpPr>
            <a:spLocks noGrp="1"/>
          </p:cNvSpPr>
          <p:nvPr>
            <p:ph type="title"/>
          </p:nvPr>
        </p:nvSpPr>
        <p:spPr>
          <a:xfrm>
            <a:off x="914341" y="5798628"/>
            <a:ext cx="4516505" cy="494596"/>
          </a:xfrm>
        </p:spPr>
        <p:txBody>
          <a:bodyPr anchor="t">
            <a:normAutofit/>
          </a:bodyPr>
          <a:lstStyle/>
          <a:p>
            <a:r>
              <a:rPr lang="en-US" sz="1700" b="1" dirty="0" err="1"/>
              <a:t>Đồ</a:t>
            </a:r>
            <a:r>
              <a:rPr lang="en-US" sz="1700" b="1" dirty="0"/>
              <a:t> </a:t>
            </a:r>
            <a:r>
              <a:rPr lang="en-US" sz="1700" b="1" dirty="0" err="1"/>
              <a:t>thị</a:t>
            </a:r>
            <a:r>
              <a:rPr lang="en-US" sz="1700" b="1" dirty="0"/>
              <a:t> </a:t>
            </a:r>
            <a:r>
              <a:rPr lang="en-US" sz="1700" b="1" dirty="0" err="1"/>
              <a:t>nào</a:t>
            </a:r>
            <a:r>
              <a:rPr lang="en-US" sz="1700" b="1" dirty="0"/>
              <a:t> </a:t>
            </a:r>
            <a:r>
              <a:rPr lang="en-US" sz="1700" b="1" dirty="0" err="1"/>
              <a:t>dưới</a:t>
            </a:r>
            <a:r>
              <a:rPr lang="en-US" sz="1700" b="1" dirty="0"/>
              <a:t> </a:t>
            </a:r>
            <a:r>
              <a:rPr lang="en-US" sz="1700" b="1" dirty="0" err="1"/>
              <a:t>đây</a:t>
            </a:r>
            <a:r>
              <a:rPr lang="en-US" sz="1700" b="1" dirty="0"/>
              <a:t> </a:t>
            </a:r>
            <a:r>
              <a:rPr lang="en-US" sz="1700" b="1" dirty="0" err="1"/>
              <a:t>là</a:t>
            </a:r>
            <a:r>
              <a:rPr lang="en-US" sz="1700" b="1" dirty="0"/>
              <a:t> </a:t>
            </a:r>
            <a:r>
              <a:rPr lang="en-US" sz="1700" b="1" dirty="0" err="1"/>
              <a:t>đồ</a:t>
            </a:r>
            <a:r>
              <a:rPr lang="en-US" sz="1700" b="1" dirty="0"/>
              <a:t> </a:t>
            </a:r>
            <a:r>
              <a:rPr lang="en-US" sz="1700" b="1" dirty="0" err="1"/>
              <a:t>thị</a:t>
            </a:r>
            <a:r>
              <a:rPr lang="en-US" sz="1700" b="1" dirty="0"/>
              <a:t> </a:t>
            </a:r>
            <a:r>
              <a:rPr lang="en-US" sz="1700" b="1" dirty="0" err="1"/>
              <a:t>phân</a:t>
            </a:r>
            <a:r>
              <a:rPr lang="en-US" sz="1700" b="1" dirty="0"/>
              <a:t> </a:t>
            </a:r>
            <a:r>
              <a:rPr lang="en-US" sz="1700" b="1" dirty="0" err="1"/>
              <a:t>đôi</a:t>
            </a:r>
            <a:r>
              <a:rPr lang="en-US" sz="1700" b="1" dirty="0"/>
              <a:t> (</a:t>
            </a:r>
            <a:r>
              <a:rPr lang="en-US" sz="1700" b="1" dirty="0" err="1"/>
              <a:t>hai</a:t>
            </a:r>
            <a:r>
              <a:rPr lang="en-US" sz="1700" b="1" dirty="0"/>
              <a:t> </a:t>
            </a:r>
            <a:r>
              <a:rPr lang="en-US" sz="1700" b="1" dirty="0" err="1"/>
              <a:t>phía</a:t>
            </a:r>
            <a:r>
              <a:rPr lang="en-US" sz="1700" b="1" dirty="0"/>
              <a:t>)</a:t>
            </a:r>
          </a:p>
        </p:txBody>
      </p:sp>
      <p:grpSp>
        <p:nvGrpSpPr>
          <p:cNvPr id="18" name="Group 17">
            <a:extLst>
              <a:ext uri="{FF2B5EF4-FFF2-40B4-BE49-F238E27FC236}">
                <a16:creationId xmlns:a16="http://schemas.microsoft.com/office/drawing/2014/main" id="{A7058376-8680-4625-B783-C9F5251476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7974" y="273933"/>
            <a:ext cx="2173946" cy="2171302"/>
            <a:chOff x="5567974" y="273933"/>
            <a:chExt cx="2173946" cy="2171302"/>
          </a:xfrm>
        </p:grpSpPr>
        <p:sp>
          <p:nvSpPr>
            <p:cNvPr id="19" name="Freeform: Shape 18">
              <a:extLst>
                <a:ext uri="{FF2B5EF4-FFF2-40B4-BE49-F238E27FC236}">
                  <a16:creationId xmlns:a16="http://schemas.microsoft.com/office/drawing/2014/main" id="{1E780306-000F-4D53-936D-608531777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64999" y="370840"/>
              <a:ext cx="1979894" cy="1977488"/>
            </a:xfrm>
            <a:custGeom>
              <a:avLst/>
              <a:gdLst>
                <a:gd name="connsiteX0" fmla="*/ 989948 w 1979894"/>
                <a:gd name="connsiteY0" fmla="*/ 0 h 1977488"/>
                <a:gd name="connsiteX1" fmla="*/ 1009158 w 1979894"/>
                <a:gd name="connsiteY1" fmla="*/ 1800 h 1977488"/>
                <a:gd name="connsiteX2" fmla="*/ 1027768 w 1979894"/>
                <a:gd name="connsiteY2" fmla="*/ 6603 h 1977488"/>
                <a:gd name="connsiteX3" fmla="*/ 1045778 w 1979894"/>
                <a:gd name="connsiteY3" fmla="*/ 13807 h 1977488"/>
                <a:gd name="connsiteX4" fmla="*/ 1064388 w 1979894"/>
                <a:gd name="connsiteY4" fmla="*/ 22813 h 1977488"/>
                <a:gd name="connsiteX5" fmla="*/ 1081798 w 1979894"/>
                <a:gd name="connsiteY5" fmla="*/ 33018 h 1977488"/>
                <a:gd name="connsiteX6" fmla="*/ 1099809 w 1979894"/>
                <a:gd name="connsiteY6" fmla="*/ 43824 h 1977488"/>
                <a:gd name="connsiteX7" fmla="*/ 1117819 w 1979894"/>
                <a:gd name="connsiteY7" fmla="*/ 53430 h 1977488"/>
                <a:gd name="connsiteX8" fmla="*/ 1135827 w 1979894"/>
                <a:gd name="connsiteY8" fmla="*/ 63035 h 1977488"/>
                <a:gd name="connsiteX9" fmla="*/ 1153237 w 1979894"/>
                <a:gd name="connsiteY9" fmla="*/ 70238 h 1977488"/>
                <a:gd name="connsiteX10" fmla="*/ 1172448 w 1979894"/>
                <a:gd name="connsiteY10" fmla="*/ 75041 h 1977488"/>
                <a:gd name="connsiteX11" fmla="*/ 1191058 w 1979894"/>
                <a:gd name="connsiteY11" fmla="*/ 77442 h 1977488"/>
                <a:gd name="connsiteX12" fmla="*/ 1210869 w 1979894"/>
                <a:gd name="connsiteY12" fmla="*/ 77442 h 1977488"/>
                <a:gd name="connsiteX13" fmla="*/ 1231281 w 1979894"/>
                <a:gd name="connsiteY13" fmla="*/ 76242 h 1977488"/>
                <a:gd name="connsiteX14" fmla="*/ 1251692 w 1979894"/>
                <a:gd name="connsiteY14" fmla="*/ 73841 h 1977488"/>
                <a:gd name="connsiteX15" fmla="*/ 1272103 w 1979894"/>
                <a:gd name="connsiteY15" fmla="*/ 70839 h 1977488"/>
                <a:gd name="connsiteX16" fmla="*/ 1292514 w 1979894"/>
                <a:gd name="connsiteY16" fmla="*/ 68438 h 1977488"/>
                <a:gd name="connsiteX17" fmla="*/ 1312926 w 1979894"/>
                <a:gd name="connsiteY17" fmla="*/ 66637 h 1977488"/>
                <a:gd name="connsiteX18" fmla="*/ 1332136 w 1979894"/>
                <a:gd name="connsiteY18" fmla="*/ 67237 h 1977488"/>
                <a:gd name="connsiteX19" fmla="*/ 1350747 w 1979894"/>
                <a:gd name="connsiteY19" fmla="*/ 69638 h 1977488"/>
                <a:gd name="connsiteX20" fmla="*/ 1368757 w 1979894"/>
                <a:gd name="connsiteY20" fmla="*/ 75041 h 1977488"/>
                <a:gd name="connsiteX21" fmla="*/ 1383765 w 1979894"/>
                <a:gd name="connsiteY21" fmla="*/ 82845 h 1977488"/>
                <a:gd name="connsiteX22" fmla="*/ 1398172 w 1979894"/>
                <a:gd name="connsiteY22" fmla="*/ 93052 h 1977488"/>
                <a:gd name="connsiteX23" fmla="*/ 1410779 w 1979894"/>
                <a:gd name="connsiteY23" fmla="*/ 105058 h 1977488"/>
                <a:gd name="connsiteX24" fmla="*/ 1423387 w 1979894"/>
                <a:gd name="connsiteY24" fmla="*/ 118865 h 1977488"/>
                <a:gd name="connsiteX25" fmla="*/ 1434793 w 1979894"/>
                <a:gd name="connsiteY25" fmla="*/ 133273 h 1977488"/>
                <a:gd name="connsiteX26" fmla="*/ 1446199 w 1979894"/>
                <a:gd name="connsiteY26" fmla="*/ 148282 h 1977488"/>
                <a:gd name="connsiteX27" fmla="*/ 1457606 w 1979894"/>
                <a:gd name="connsiteY27" fmla="*/ 163290 h 1977488"/>
                <a:gd name="connsiteX28" fmla="*/ 1469012 w 1979894"/>
                <a:gd name="connsiteY28" fmla="*/ 177697 h 1977488"/>
                <a:gd name="connsiteX29" fmla="*/ 1481019 w 1979894"/>
                <a:gd name="connsiteY29" fmla="*/ 191505 h 1977488"/>
                <a:gd name="connsiteX30" fmla="*/ 1494827 w 1979894"/>
                <a:gd name="connsiteY30" fmla="*/ 203513 h 1977488"/>
                <a:gd name="connsiteX31" fmla="*/ 1508034 w 1979894"/>
                <a:gd name="connsiteY31" fmla="*/ 214318 h 1977488"/>
                <a:gd name="connsiteX32" fmla="*/ 1523042 w 1979894"/>
                <a:gd name="connsiteY32" fmla="*/ 222723 h 1977488"/>
                <a:gd name="connsiteX33" fmla="*/ 1539251 w 1979894"/>
                <a:gd name="connsiteY33" fmla="*/ 229927 h 1977488"/>
                <a:gd name="connsiteX34" fmla="*/ 1556661 w 1979894"/>
                <a:gd name="connsiteY34" fmla="*/ 235930 h 1977488"/>
                <a:gd name="connsiteX35" fmla="*/ 1574669 w 1979894"/>
                <a:gd name="connsiteY35" fmla="*/ 241333 h 1977488"/>
                <a:gd name="connsiteX36" fmla="*/ 1592680 w 1979894"/>
                <a:gd name="connsiteY36" fmla="*/ 246135 h 1977488"/>
                <a:gd name="connsiteX37" fmla="*/ 1611290 w 1979894"/>
                <a:gd name="connsiteY37" fmla="*/ 250938 h 1977488"/>
                <a:gd name="connsiteX38" fmla="*/ 1628700 w 1979894"/>
                <a:gd name="connsiteY38" fmla="*/ 256341 h 1977488"/>
                <a:gd name="connsiteX39" fmla="*/ 1646110 w 1979894"/>
                <a:gd name="connsiteY39" fmla="*/ 262344 h 1977488"/>
                <a:gd name="connsiteX40" fmla="*/ 1662318 w 1979894"/>
                <a:gd name="connsiteY40" fmla="*/ 269549 h 1977488"/>
                <a:gd name="connsiteX41" fmla="*/ 1676727 w 1979894"/>
                <a:gd name="connsiteY41" fmla="*/ 278554 h 1977488"/>
                <a:gd name="connsiteX42" fmla="*/ 1689935 w 1979894"/>
                <a:gd name="connsiteY42" fmla="*/ 289359 h 1977488"/>
                <a:gd name="connsiteX43" fmla="*/ 1700740 w 1979894"/>
                <a:gd name="connsiteY43" fmla="*/ 302566 h 1977488"/>
                <a:gd name="connsiteX44" fmla="*/ 1709745 w 1979894"/>
                <a:gd name="connsiteY44" fmla="*/ 316975 h 1977488"/>
                <a:gd name="connsiteX45" fmla="*/ 1716949 w 1979894"/>
                <a:gd name="connsiteY45" fmla="*/ 333183 h 1977488"/>
                <a:gd name="connsiteX46" fmla="*/ 1722952 w 1979894"/>
                <a:gd name="connsiteY46" fmla="*/ 350593 h 1977488"/>
                <a:gd name="connsiteX47" fmla="*/ 1728355 w 1979894"/>
                <a:gd name="connsiteY47" fmla="*/ 368003 h 1977488"/>
                <a:gd name="connsiteX48" fmla="*/ 1733158 w 1979894"/>
                <a:gd name="connsiteY48" fmla="*/ 386613 h 1977488"/>
                <a:gd name="connsiteX49" fmla="*/ 1737961 w 1979894"/>
                <a:gd name="connsiteY49" fmla="*/ 404623 h 1977488"/>
                <a:gd name="connsiteX50" fmla="*/ 1743363 w 1979894"/>
                <a:gd name="connsiteY50" fmla="*/ 422633 h 1977488"/>
                <a:gd name="connsiteX51" fmla="*/ 1749366 w 1979894"/>
                <a:gd name="connsiteY51" fmla="*/ 440042 h 1977488"/>
                <a:gd name="connsiteX52" fmla="*/ 1756571 w 1979894"/>
                <a:gd name="connsiteY52" fmla="*/ 456252 h 1977488"/>
                <a:gd name="connsiteX53" fmla="*/ 1764976 w 1979894"/>
                <a:gd name="connsiteY53" fmla="*/ 471259 h 1977488"/>
                <a:gd name="connsiteX54" fmla="*/ 1775782 w 1979894"/>
                <a:gd name="connsiteY54" fmla="*/ 484468 h 1977488"/>
                <a:gd name="connsiteX55" fmla="*/ 1787789 w 1979894"/>
                <a:gd name="connsiteY55" fmla="*/ 498275 h 1977488"/>
                <a:gd name="connsiteX56" fmla="*/ 1801596 w 1979894"/>
                <a:gd name="connsiteY56" fmla="*/ 510281 h 1977488"/>
                <a:gd name="connsiteX57" fmla="*/ 1816004 w 1979894"/>
                <a:gd name="connsiteY57" fmla="*/ 521687 h 1977488"/>
                <a:gd name="connsiteX58" fmla="*/ 1831613 w 1979894"/>
                <a:gd name="connsiteY58" fmla="*/ 533093 h 1977488"/>
                <a:gd name="connsiteX59" fmla="*/ 1846621 w 1979894"/>
                <a:gd name="connsiteY59" fmla="*/ 544499 h 1977488"/>
                <a:gd name="connsiteX60" fmla="*/ 1861029 w 1979894"/>
                <a:gd name="connsiteY60" fmla="*/ 555907 h 1977488"/>
                <a:gd name="connsiteX61" fmla="*/ 1874835 w 1979894"/>
                <a:gd name="connsiteY61" fmla="*/ 568513 h 1977488"/>
                <a:gd name="connsiteX62" fmla="*/ 1886843 w 1979894"/>
                <a:gd name="connsiteY62" fmla="*/ 581120 h 1977488"/>
                <a:gd name="connsiteX63" fmla="*/ 1897049 w 1979894"/>
                <a:gd name="connsiteY63" fmla="*/ 595528 h 1977488"/>
                <a:gd name="connsiteX64" fmla="*/ 1904853 w 1979894"/>
                <a:gd name="connsiteY64" fmla="*/ 610536 h 1977488"/>
                <a:gd name="connsiteX65" fmla="*/ 1910256 w 1979894"/>
                <a:gd name="connsiteY65" fmla="*/ 628547 h 1977488"/>
                <a:gd name="connsiteX66" fmla="*/ 1912657 w 1979894"/>
                <a:gd name="connsiteY66" fmla="*/ 647157 h 1977488"/>
                <a:gd name="connsiteX67" fmla="*/ 1913258 w 1979894"/>
                <a:gd name="connsiteY67" fmla="*/ 666367 h 1977488"/>
                <a:gd name="connsiteX68" fmla="*/ 1911456 w 1979894"/>
                <a:gd name="connsiteY68" fmla="*/ 686778 h 1977488"/>
                <a:gd name="connsiteX69" fmla="*/ 1909055 w 1979894"/>
                <a:gd name="connsiteY69" fmla="*/ 707189 h 1977488"/>
                <a:gd name="connsiteX70" fmla="*/ 1906053 w 1979894"/>
                <a:gd name="connsiteY70" fmla="*/ 727600 h 1977488"/>
                <a:gd name="connsiteX71" fmla="*/ 1903652 w 1979894"/>
                <a:gd name="connsiteY71" fmla="*/ 748012 h 1977488"/>
                <a:gd name="connsiteX72" fmla="*/ 1902452 w 1979894"/>
                <a:gd name="connsiteY72" fmla="*/ 768423 h 1977488"/>
                <a:gd name="connsiteX73" fmla="*/ 1902452 w 1979894"/>
                <a:gd name="connsiteY73" fmla="*/ 788234 h 1977488"/>
                <a:gd name="connsiteX74" fmla="*/ 1904853 w 1979894"/>
                <a:gd name="connsiteY74" fmla="*/ 806844 h 1977488"/>
                <a:gd name="connsiteX75" fmla="*/ 1909655 w 1979894"/>
                <a:gd name="connsiteY75" fmla="*/ 825454 h 1977488"/>
                <a:gd name="connsiteX76" fmla="*/ 1916859 w 1979894"/>
                <a:gd name="connsiteY76" fmla="*/ 842864 h 1977488"/>
                <a:gd name="connsiteX77" fmla="*/ 1926466 w 1979894"/>
                <a:gd name="connsiteY77" fmla="*/ 860874 h 1977488"/>
                <a:gd name="connsiteX78" fmla="*/ 1936070 w 1979894"/>
                <a:gd name="connsiteY78" fmla="*/ 878885 h 1977488"/>
                <a:gd name="connsiteX79" fmla="*/ 1946876 w 1979894"/>
                <a:gd name="connsiteY79" fmla="*/ 896893 h 1977488"/>
                <a:gd name="connsiteX80" fmla="*/ 1957082 w 1979894"/>
                <a:gd name="connsiteY80" fmla="*/ 914303 h 1977488"/>
                <a:gd name="connsiteX81" fmla="*/ 1966087 w 1979894"/>
                <a:gd name="connsiteY81" fmla="*/ 932913 h 1977488"/>
                <a:gd name="connsiteX82" fmla="*/ 1973290 w 1979894"/>
                <a:gd name="connsiteY82" fmla="*/ 950924 h 1977488"/>
                <a:gd name="connsiteX83" fmla="*/ 1978093 w 1979894"/>
                <a:gd name="connsiteY83" fmla="*/ 969534 h 1977488"/>
                <a:gd name="connsiteX84" fmla="*/ 1979894 w 1979894"/>
                <a:gd name="connsiteY84" fmla="*/ 988744 h 1977488"/>
                <a:gd name="connsiteX85" fmla="*/ 1978093 w 1979894"/>
                <a:gd name="connsiteY85" fmla="*/ 1007954 h 1977488"/>
                <a:gd name="connsiteX86" fmla="*/ 1973290 w 1979894"/>
                <a:gd name="connsiteY86" fmla="*/ 1026565 h 1977488"/>
                <a:gd name="connsiteX87" fmla="*/ 1966087 w 1979894"/>
                <a:gd name="connsiteY87" fmla="*/ 1044575 h 1977488"/>
                <a:gd name="connsiteX88" fmla="*/ 1957082 w 1979894"/>
                <a:gd name="connsiteY88" fmla="*/ 1063185 h 1977488"/>
                <a:gd name="connsiteX89" fmla="*/ 1946876 w 1979894"/>
                <a:gd name="connsiteY89" fmla="*/ 1080595 h 1977488"/>
                <a:gd name="connsiteX90" fmla="*/ 1936070 w 1979894"/>
                <a:gd name="connsiteY90" fmla="*/ 1098606 h 1977488"/>
                <a:gd name="connsiteX91" fmla="*/ 1926466 w 1979894"/>
                <a:gd name="connsiteY91" fmla="*/ 1116614 h 1977488"/>
                <a:gd name="connsiteX92" fmla="*/ 1916859 w 1979894"/>
                <a:gd name="connsiteY92" fmla="*/ 1134624 h 1977488"/>
                <a:gd name="connsiteX93" fmla="*/ 1909655 w 1979894"/>
                <a:gd name="connsiteY93" fmla="*/ 1152034 h 1977488"/>
                <a:gd name="connsiteX94" fmla="*/ 1904853 w 1979894"/>
                <a:gd name="connsiteY94" fmla="*/ 1170645 h 1977488"/>
                <a:gd name="connsiteX95" fmla="*/ 1902452 w 1979894"/>
                <a:gd name="connsiteY95" fmla="*/ 1189254 h 1977488"/>
                <a:gd name="connsiteX96" fmla="*/ 1902452 w 1979894"/>
                <a:gd name="connsiteY96" fmla="*/ 1209065 h 1977488"/>
                <a:gd name="connsiteX97" fmla="*/ 1903652 w 1979894"/>
                <a:gd name="connsiteY97" fmla="*/ 1229477 h 1977488"/>
                <a:gd name="connsiteX98" fmla="*/ 1906053 w 1979894"/>
                <a:gd name="connsiteY98" fmla="*/ 1249888 h 1977488"/>
                <a:gd name="connsiteX99" fmla="*/ 1909055 w 1979894"/>
                <a:gd name="connsiteY99" fmla="*/ 1270299 h 1977488"/>
                <a:gd name="connsiteX100" fmla="*/ 1911456 w 1979894"/>
                <a:gd name="connsiteY100" fmla="*/ 1290710 h 1977488"/>
                <a:gd name="connsiteX101" fmla="*/ 1913258 w 1979894"/>
                <a:gd name="connsiteY101" fmla="*/ 1311122 h 1977488"/>
                <a:gd name="connsiteX102" fmla="*/ 1912657 w 1979894"/>
                <a:gd name="connsiteY102" fmla="*/ 1330333 h 1977488"/>
                <a:gd name="connsiteX103" fmla="*/ 1910256 w 1979894"/>
                <a:gd name="connsiteY103" fmla="*/ 1348943 h 1977488"/>
                <a:gd name="connsiteX104" fmla="*/ 1904853 w 1979894"/>
                <a:gd name="connsiteY104" fmla="*/ 1366953 h 1977488"/>
                <a:gd name="connsiteX105" fmla="*/ 1897049 w 1979894"/>
                <a:gd name="connsiteY105" fmla="*/ 1381961 h 1977488"/>
                <a:gd name="connsiteX106" fmla="*/ 1886843 w 1979894"/>
                <a:gd name="connsiteY106" fmla="*/ 1396369 h 1977488"/>
                <a:gd name="connsiteX107" fmla="*/ 1874835 w 1979894"/>
                <a:gd name="connsiteY107" fmla="*/ 1408975 h 1977488"/>
                <a:gd name="connsiteX108" fmla="*/ 1861029 w 1979894"/>
                <a:gd name="connsiteY108" fmla="*/ 1421582 h 1977488"/>
                <a:gd name="connsiteX109" fmla="*/ 1846621 w 1979894"/>
                <a:gd name="connsiteY109" fmla="*/ 1432989 h 1977488"/>
                <a:gd name="connsiteX110" fmla="*/ 1831613 w 1979894"/>
                <a:gd name="connsiteY110" fmla="*/ 1444395 h 1977488"/>
                <a:gd name="connsiteX111" fmla="*/ 1816004 w 1979894"/>
                <a:gd name="connsiteY111" fmla="*/ 1455802 h 1977488"/>
                <a:gd name="connsiteX112" fmla="*/ 1801596 w 1979894"/>
                <a:gd name="connsiteY112" fmla="*/ 1467208 h 1977488"/>
                <a:gd name="connsiteX113" fmla="*/ 1787789 w 1979894"/>
                <a:gd name="connsiteY113" fmla="*/ 1479213 h 1977488"/>
                <a:gd name="connsiteX114" fmla="*/ 1775782 w 1979894"/>
                <a:gd name="connsiteY114" fmla="*/ 1493022 h 1977488"/>
                <a:gd name="connsiteX115" fmla="*/ 1764976 w 1979894"/>
                <a:gd name="connsiteY115" fmla="*/ 1506229 h 1977488"/>
                <a:gd name="connsiteX116" fmla="*/ 1756571 w 1979894"/>
                <a:gd name="connsiteY116" fmla="*/ 1521237 h 1977488"/>
                <a:gd name="connsiteX117" fmla="*/ 1749366 w 1979894"/>
                <a:gd name="connsiteY117" fmla="*/ 1537446 h 1977488"/>
                <a:gd name="connsiteX118" fmla="*/ 1743363 w 1979894"/>
                <a:gd name="connsiteY118" fmla="*/ 1554856 h 1977488"/>
                <a:gd name="connsiteX119" fmla="*/ 1737961 w 1979894"/>
                <a:gd name="connsiteY119" fmla="*/ 1572866 h 1977488"/>
                <a:gd name="connsiteX120" fmla="*/ 1733158 w 1979894"/>
                <a:gd name="connsiteY120" fmla="*/ 1590875 h 1977488"/>
                <a:gd name="connsiteX121" fmla="*/ 1728355 w 1979894"/>
                <a:gd name="connsiteY121" fmla="*/ 1609486 h 1977488"/>
                <a:gd name="connsiteX122" fmla="*/ 1722952 w 1979894"/>
                <a:gd name="connsiteY122" fmla="*/ 1626895 h 1977488"/>
                <a:gd name="connsiteX123" fmla="*/ 1716949 w 1979894"/>
                <a:gd name="connsiteY123" fmla="*/ 1644305 h 1977488"/>
                <a:gd name="connsiteX124" fmla="*/ 1709745 w 1979894"/>
                <a:gd name="connsiteY124" fmla="*/ 1660513 h 1977488"/>
                <a:gd name="connsiteX125" fmla="*/ 1700740 w 1979894"/>
                <a:gd name="connsiteY125" fmla="*/ 1674922 h 1977488"/>
                <a:gd name="connsiteX126" fmla="*/ 1689935 w 1979894"/>
                <a:gd name="connsiteY126" fmla="*/ 1688129 h 1977488"/>
                <a:gd name="connsiteX127" fmla="*/ 1676727 w 1979894"/>
                <a:gd name="connsiteY127" fmla="*/ 1698935 h 1977488"/>
                <a:gd name="connsiteX128" fmla="*/ 1662318 w 1979894"/>
                <a:gd name="connsiteY128" fmla="*/ 1707940 h 1977488"/>
                <a:gd name="connsiteX129" fmla="*/ 1646110 w 1979894"/>
                <a:gd name="connsiteY129" fmla="*/ 1715144 h 1977488"/>
                <a:gd name="connsiteX130" fmla="*/ 1628700 w 1979894"/>
                <a:gd name="connsiteY130" fmla="*/ 1721147 h 1977488"/>
                <a:gd name="connsiteX131" fmla="*/ 1611290 w 1979894"/>
                <a:gd name="connsiteY131" fmla="*/ 1726550 h 1977488"/>
                <a:gd name="connsiteX132" fmla="*/ 1592680 w 1979894"/>
                <a:gd name="connsiteY132" fmla="*/ 1731353 h 1977488"/>
                <a:gd name="connsiteX133" fmla="*/ 1574669 w 1979894"/>
                <a:gd name="connsiteY133" fmla="*/ 1736156 h 1977488"/>
                <a:gd name="connsiteX134" fmla="*/ 1556661 w 1979894"/>
                <a:gd name="connsiteY134" fmla="*/ 1741560 h 1977488"/>
                <a:gd name="connsiteX135" fmla="*/ 1539251 w 1979894"/>
                <a:gd name="connsiteY135" fmla="*/ 1747562 h 1977488"/>
                <a:gd name="connsiteX136" fmla="*/ 1523042 w 1979894"/>
                <a:gd name="connsiteY136" fmla="*/ 1754767 h 1977488"/>
                <a:gd name="connsiteX137" fmla="*/ 1508034 w 1979894"/>
                <a:gd name="connsiteY137" fmla="*/ 1763171 h 1977488"/>
                <a:gd name="connsiteX138" fmla="*/ 1494827 w 1979894"/>
                <a:gd name="connsiteY138" fmla="*/ 1773977 h 1977488"/>
                <a:gd name="connsiteX139" fmla="*/ 1481019 w 1979894"/>
                <a:gd name="connsiteY139" fmla="*/ 1785984 h 1977488"/>
                <a:gd name="connsiteX140" fmla="*/ 1469012 w 1979894"/>
                <a:gd name="connsiteY140" fmla="*/ 1799791 h 1977488"/>
                <a:gd name="connsiteX141" fmla="*/ 1457606 w 1979894"/>
                <a:gd name="connsiteY141" fmla="*/ 1814199 h 1977488"/>
                <a:gd name="connsiteX142" fmla="*/ 1446199 w 1979894"/>
                <a:gd name="connsiteY142" fmla="*/ 1829206 h 1977488"/>
                <a:gd name="connsiteX143" fmla="*/ 1434793 w 1979894"/>
                <a:gd name="connsiteY143" fmla="*/ 1844215 h 1977488"/>
                <a:gd name="connsiteX144" fmla="*/ 1423387 w 1979894"/>
                <a:gd name="connsiteY144" fmla="*/ 1858623 h 1977488"/>
                <a:gd name="connsiteX145" fmla="*/ 1410779 w 1979894"/>
                <a:gd name="connsiteY145" fmla="*/ 1872430 h 1977488"/>
                <a:gd name="connsiteX146" fmla="*/ 1398172 w 1979894"/>
                <a:gd name="connsiteY146" fmla="*/ 1884437 h 1977488"/>
                <a:gd name="connsiteX147" fmla="*/ 1383765 w 1979894"/>
                <a:gd name="connsiteY147" fmla="*/ 1894643 h 1977488"/>
                <a:gd name="connsiteX148" fmla="*/ 1368757 w 1979894"/>
                <a:gd name="connsiteY148" fmla="*/ 1902447 h 1977488"/>
                <a:gd name="connsiteX149" fmla="*/ 1350747 w 1979894"/>
                <a:gd name="connsiteY149" fmla="*/ 1907850 h 1977488"/>
                <a:gd name="connsiteX150" fmla="*/ 1332136 w 1979894"/>
                <a:gd name="connsiteY150" fmla="*/ 1910251 h 1977488"/>
                <a:gd name="connsiteX151" fmla="*/ 1312926 w 1979894"/>
                <a:gd name="connsiteY151" fmla="*/ 1910852 h 1977488"/>
                <a:gd name="connsiteX152" fmla="*/ 1292514 w 1979894"/>
                <a:gd name="connsiteY152" fmla="*/ 1909051 h 1977488"/>
                <a:gd name="connsiteX153" fmla="*/ 1272103 w 1979894"/>
                <a:gd name="connsiteY153" fmla="*/ 1906650 h 1977488"/>
                <a:gd name="connsiteX154" fmla="*/ 1251692 w 1979894"/>
                <a:gd name="connsiteY154" fmla="*/ 1903647 h 1977488"/>
                <a:gd name="connsiteX155" fmla="*/ 1231281 w 1979894"/>
                <a:gd name="connsiteY155" fmla="*/ 1901247 h 1977488"/>
                <a:gd name="connsiteX156" fmla="*/ 1210869 w 1979894"/>
                <a:gd name="connsiteY156" fmla="*/ 1900046 h 1977488"/>
                <a:gd name="connsiteX157" fmla="*/ 1191058 w 1979894"/>
                <a:gd name="connsiteY157" fmla="*/ 1900046 h 1977488"/>
                <a:gd name="connsiteX158" fmla="*/ 1172448 w 1979894"/>
                <a:gd name="connsiteY158" fmla="*/ 1902447 h 1977488"/>
                <a:gd name="connsiteX159" fmla="*/ 1153237 w 1979894"/>
                <a:gd name="connsiteY159" fmla="*/ 1907250 h 1977488"/>
                <a:gd name="connsiteX160" fmla="*/ 1135827 w 1979894"/>
                <a:gd name="connsiteY160" fmla="*/ 1914454 h 1977488"/>
                <a:gd name="connsiteX161" fmla="*/ 1117819 w 1979894"/>
                <a:gd name="connsiteY161" fmla="*/ 1924060 h 1977488"/>
                <a:gd name="connsiteX162" fmla="*/ 1099809 w 1979894"/>
                <a:gd name="connsiteY162" fmla="*/ 1933665 h 1977488"/>
                <a:gd name="connsiteX163" fmla="*/ 1081798 w 1979894"/>
                <a:gd name="connsiteY163" fmla="*/ 1944470 h 1977488"/>
                <a:gd name="connsiteX164" fmla="*/ 1064388 w 1979894"/>
                <a:gd name="connsiteY164" fmla="*/ 1954677 h 1977488"/>
                <a:gd name="connsiteX165" fmla="*/ 1045778 w 1979894"/>
                <a:gd name="connsiteY165" fmla="*/ 1963681 h 1977488"/>
                <a:gd name="connsiteX166" fmla="*/ 1027768 w 1979894"/>
                <a:gd name="connsiteY166" fmla="*/ 1970885 h 1977488"/>
                <a:gd name="connsiteX167" fmla="*/ 1009158 w 1979894"/>
                <a:gd name="connsiteY167" fmla="*/ 1975688 h 1977488"/>
                <a:gd name="connsiteX168" fmla="*/ 989948 w 1979894"/>
                <a:gd name="connsiteY168" fmla="*/ 1977488 h 1977488"/>
                <a:gd name="connsiteX169" fmla="*/ 970737 w 1979894"/>
                <a:gd name="connsiteY169" fmla="*/ 1975688 h 1977488"/>
                <a:gd name="connsiteX170" fmla="*/ 952126 w 1979894"/>
                <a:gd name="connsiteY170" fmla="*/ 1970885 h 1977488"/>
                <a:gd name="connsiteX171" fmla="*/ 934117 w 1979894"/>
                <a:gd name="connsiteY171" fmla="*/ 1963681 h 1977488"/>
                <a:gd name="connsiteX172" fmla="*/ 915506 w 1979894"/>
                <a:gd name="connsiteY172" fmla="*/ 1954677 h 1977488"/>
                <a:gd name="connsiteX173" fmla="*/ 898097 w 1979894"/>
                <a:gd name="connsiteY173" fmla="*/ 1944470 h 1977488"/>
                <a:gd name="connsiteX174" fmla="*/ 880087 w 1979894"/>
                <a:gd name="connsiteY174" fmla="*/ 1933665 h 1977488"/>
                <a:gd name="connsiteX175" fmla="*/ 862077 w 1979894"/>
                <a:gd name="connsiteY175" fmla="*/ 1924060 h 1977488"/>
                <a:gd name="connsiteX176" fmla="*/ 844067 w 1979894"/>
                <a:gd name="connsiteY176" fmla="*/ 1914454 h 1977488"/>
                <a:gd name="connsiteX177" fmla="*/ 826058 w 1979894"/>
                <a:gd name="connsiteY177" fmla="*/ 1907250 h 1977488"/>
                <a:gd name="connsiteX178" fmla="*/ 807447 w 1979894"/>
                <a:gd name="connsiteY178" fmla="*/ 1902447 h 1977488"/>
                <a:gd name="connsiteX179" fmla="*/ 788836 w 1979894"/>
                <a:gd name="connsiteY179" fmla="*/ 1900046 h 1977488"/>
                <a:gd name="connsiteX180" fmla="*/ 769025 w 1979894"/>
                <a:gd name="connsiteY180" fmla="*/ 1900046 h 1977488"/>
                <a:gd name="connsiteX181" fmla="*/ 748614 w 1979894"/>
                <a:gd name="connsiteY181" fmla="*/ 1901247 h 1977488"/>
                <a:gd name="connsiteX182" fmla="*/ 728203 w 1979894"/>
                <a:gd name="connsiteY182" fmla="*/ 1903647 h 1977488"/>
                <a:gd name="connsiteX183" fmla="*/ 707791 w 1979894"/>
                <a:gd name="connsiteY183" fmla="*/ 1906650 h 1977488"/>
                <a:gd name="connsiteX184" fmla="*/ 687380 w 1979894"/>
                <a:gd name="connsiteY184" fmla="*/ 1909051 h 1977488"/>
                <a:gd name="connsiteX185" fmla="*/ 666969 w 1979894"/>
                <a:gd name="connsiteY185" fmla="*/ 1910852 h 1977488"/>
                <a:gd name="connsiteX186" fmla="*/ 647759 w 1979894"/>
                <a:gd name="connsiteY186" fmla="*/ 1910251 h 1977488"/>
                <a:gd name="connsiteX187" fmla="*/ 629149 w 1979894"/>
                <a:gd name="connsiteY187" fmla="*/ 1907850 h 1977488"/>
                <a:gd name="connsiteX188" fmla="*/ 611139 w 1979894"/>
                <a:gd name="connsiteY188" fmla="*/ 1902447 h 1977488"/>
                <a:gd name="connsiteX189" fmla="*/ 596130 w 1979894"/>
                <a:gd name="connsiteY189" fmla="*/ 1894643 h 1977488"/>
                <a:gd name="connsiteX190" fmla="*/ 581722 w 1979894"/>
                <a:gd name="connsiteY190" fmla="*/ 1884437 h 1977488"/>
                <a:gd name="connsiteX191" fmla="*/ 569115 w 1979894"/>
                <a:gd name="connsiteY191" fmla="*/ 1872430 h 1977488"/>
                <a:gd name="connsiteX192" fmla="*/ 556508 w 1979894"/>
                <a:gd name="connsiteY192" fmla="*/ 1858623 h 1977488"/>
                <a:gd name="connsiteX193" fmla="*/ 545101 w 1979894"/>
                <a:gd name="connsiteY193" fmla="*/ 1844215 h 1977488"/>
                <a:gd name="connsiteX194" fmla="*/ 533695 w 1979894"/>
                <a:gd name="connsiteY194" fmla="*/ 1829206 h 1977488"/>
                <a:gd name="connsiteX195" fmla="*/ 522290 w 1979894"/>
                <a:gd name="connsiteY195" fmla="*/ 1814199 h 1977488"/>
                <a:gd name="connsiteX196" fmla="*/ 510883 w 1979894"/>
                <a:gd name="connsiteY196" fmla="*/ 1799791 h 1977488"/>
                <a:gd name="connsiteX197" fmla="*/ 498876 w 1979894"/>
                <a:gd name="connsiteY197" fmla="*/ 1785984 h 1977488"/>
                <a:gd name="connsiteX198" fmla="*/ 485069 w 1979894"/>
                <a:gd name="connsiteY198" fmla="*/ 1773977 h 1977488"/>
                <a:gd name="connsiteX199" fmla="*/ 471862 w 1979894"/>
                <a:gd name="connsiteY199" fmla="*/ 1763171 h 1977488"/>
                <a:gd name="connsiteX200" fmla="*/ 456853 w 1979894"/>
                <a:gd name="connsiteY200" fmla="*/ 1754767 h 1977488"/>
                <a:gd name="connsiteX201" fmla="*/ 440644 w 1979894"/>
                <a:gd name="connsiteY201" fmla="*/ 1747562 h 1977488"/>
                <a:gd name="connsiteX202" fmla="*/ 423235 w 1979894"/>
                <a:gd name="connsiteY202" fmla="*/ 1741560 h 1977488"/>
                <a:gd name="connsiteX203" fmla="*/ 405224 w 1979894"/>
                <a:gd name="connsiteY203" fmla="*/ 1736156 h 1977488"/>
                <a:gd name="connsiteX204" fmla="*/ 387215 w 1979894"/>
                <a:gd name="connsiteY204" fmla="*/ 1731353 h 1977488"/>
                <a:gd name="connsiteX205" fmla="*/ 368604 w 1979894"/>
                <a:gd name="connsiteY205" fmla="*/ 1726550 h 1977488"/>
                <a:gd name="connsiteX206" fmla="*/ 351195 w 1979894"/>
                <a:gd name="connsiteY206" fmla="*/ 1721147 h 1977488"/>
                <a:gd name="connsiteX207" fmla="*/ 333785 w 1979894"/>
                <a:gd name="connsiteY207" fmla="*/ 1715144 h 1977488"/>
                <a:gd name="connsiteX208" fmla="*/ 317577 w 1979894"/>
                <a:gd name="connsiteY208" fmla="*/ 1707940 h 1977488"/>
                <a:gd name="connsiteX209" fmla="*/ 303168 w 1979894"/>
                <a:gd name="connsiteY209" fmla="*/ 1698935 h 1977488"/>
                <a:gd name="connsiteX210" fmla="*/ 289961 w 1979894"/>
                <a:gd name="connsiteY210" fmla="*/ 1688129 h 1977488"/>
                <a:gd name="connsiteX211" fmla="*/ 279155 w 1979894"/>
                <a:gd name="connsiteY211" fmla="*/ 1674922 h 1977488"/>
                <a:gd name="connsiteX212" fmla="*/ 270150 w 1979894"/>
                <a:gd name="connsiteY212" fmla="*/ 1660513 h 1977488"/>
                <a:gd name="connsiteX213" fmla="*/ 262946 w 1979894"/>
                <a:gd name="connsiteY213" fmla="*/ 1644305 h 1977488"/>
                <a:gd name="connsiteX214" fmla="*/ 256943 w 1979894"/>
                <a:gd name="connsiteY214" fmla="*/ 1626895 h 1977488"/>
                <a:gd name="connsiteX215" fmla="*/ 251540 w 1979894"/>
                <a:gd name="connsiteY215" fmla="*/ 1609486 h 1977488"/>
                <a:gd name="connsiteX216" fmla="*/ 246738 w 1979894"/>
                <a:gd name="connsiteY216" fmla="*/ 1590875 h 1977488"/>
                <a:gd name="connsiteX217" fmla="*/ 241934 w 1979894"/>
                <a:gd name="connsiteY217" fmla="*/ 1572866 h 1977488"/>
                <a:gd name="connsiteX218" fmla="*/ 236531 w 1979894"/>
                <a:gd name="connsiteY218" fmla="*/ 1554856 h 1977488"/>
                <a:gd name="connsiteX219" fmla="*/ 230528 w 1979894"/>
                <a:gd name="connsiteY219" fmla="*/ 1537446 h 1977488"/>
                <a:gd name="connsiteX220" fmla="*/ 223324 w 1979894"/>
                <a:gd name="connsiteY220" fmla="*/ 1521237 h 1977488"/>
                <a:gd name="connsiteX221" fmla="*/ 214920 w 1979894"/>
                <a:gd name="connsiteY221" fmla="*/ 1506229 h 1977488"/>
                <a:gd name="connsiteX222" fmla="*/ 204114 w 1979894"/>
                <a:gd name="connsiteY222" fmla="*/ 1493022 h 1977488"/>
                <a:gd name="connsiteX223" fmla="*/ 192107 w 1979894"/>
                <a:gd name="connsiteY223" fmla="*/ 1479213 h 1977488"/>
                <a:gd name="connsiteX224" fmla="*/ 178300 w 1979894"/>
                <a:gd name="connsiteY224" fmla="*/ 1467208 h 1977488"/>
                <a:gd name="connsiteX225" fmla="*/ 163290 w 1979894"/>
                <a:gd name="connsiteY225" fmla="*/ 1455802 h 1977488"/>
                <a:gd name="connsiteX226" fmla="*/ 148283 w 1979894"/>
                <a:gd name="connsiteY226" fmla="*/ 1444395 h 1977488"/>
                <a:gd name="connsiteX227" fmla="*/ 133275 w 1979894"/>
                <a:gd name="connsiteY227" fmla="*/ 1432989 h 1977488"/>
                <a:gd name="connsiteX228" fmla="*/ 118866 w 1979894"/>
                <a:gd name="connsiteY228" fmla="*/ 1421582 h 1977488"/>
                <a:gd name="connsiteX229" fmla="*/ 105059 w 1979894"/>
                <a:gd name="connsiteY229" fmla="*/ 1408975 h 1977488"/>
                <a:gd name="connsiteX230" fmla="*/ 93052 w 1979894"/>
                <a:gd name="connsiteY230" fmla="*/ 1396369 h 1977488"/>
                <a:gd name="connsiteX231" fmla="*/ 82846 w 1979894"/>
                <a:gd name="connsiteY231" fmla="*/ 1381961 h 1977488"/>
                <a:gd name="connsiteX232" fmla="*/ 75042 w 1979894"/>
                <a:gd name="connsiteY232" fmla="*/ 1366953 h 1977488"/>
                <a:gd name="connsiteX233" fmla="*/ 69639 w 1979894"/>
                <a:gd name="connsiteY233" fmla="*/ 1348943 h 1977488"/>
                <a:gd name="connsiteX234" fmla="*/ 67238 w 1979894"/>
                <a:gd name="connsiteY234" fmla="*/ 1330333 h 1977488"/>
                <a:gd name="connsiteX235" fmla="*/ 66637 w 1979894"/>
                <a:gd name="connsiteY235" fmla="*/ 1311122 h 1977488"/>
                <a:gd name="connsiteX236" fmla="*/ 68438 w 1979894"/>
                <a:gd name="connsiteY236" fmla="*/ 1290710 h 1977488"/>
                <a:gd name="connsiteX237" fmla="*/ 70840 w 1979894"/>
                <a:gd name="connsiteY237" fmla="*/ 1270299 h 1977488"/>
                <a:gd name="connsiteX238" fmla="*/ 73841 w 1979894"/>
                <a:gd name="connsiteY238" fmla="*/ 1249888 h 1977488"/>
                <a:gd name="connsiteX239" fmla="*/ 76243 w 1979894"/>
                <a:gd name="connsiteY239" fmla="*/ 1229477 h 1977488"/>
                <a:gd name="connsiteX240" fmla="*/ 77444 w 1979894"/>
                <a:gd name="connsiteY240" fmla="*/ 1209065 h 1977488"/>
                <a:gd name="connsiteX241" fmla="*/ 77444 w 1979894"/>
                <a:gd name="connsiteY241" fmla="*/ 1189254 h 1977488"/>
                <a:gd name="connsiteX242" fmla="*/ 75042 w 1979894"/>
                <a:gd name="connsiteY242" fmla="*/ 1170645 h 1977488"/>
                <a:gd name="connsiteX243" fmla="*/ 70239 w 1979894"/>
                <a:gd name="connsiteY243" fmla="*/ 1152034 h 1977488"/>
                <a:gd name="connsiteX244" fmla="*/ 63035 w 1979894"/>
                <a:gd name="connsiteY244" fmla="*/ 1134624 h 1977488"/>
                <a:gd name="connsiteX245" fmla="*/ 54031 w 1979894"/>
                <a:gd name="connsiteY245" fmla="*/ 1116614 h 1977488"/>
                <a:gd name="connsiteX246" fmla="*/ 43824 w 1979894"/>
                <a:gd name="connsiteY246" fmla="*/ 1098606 h 1977488"/>
                <a:gd name="connsiteX247" fmla="*/ 33020 w 1979894"/>
                <a:gd name="connsiteY247" fmla="*/ 1080595 h 1977488"/>
                <a:gd name="connsiteX248" fmla="*/ 22814 w 1979894"/>
                <a:gd name="connsiteY248" fmla="*/ 1063185 h 1977488"/>
                <a:gd name="connsiteX249" fmla="*/ 13808 w 1979894"/>
                <a:gd name="connsiteY249" fmla="*/ 1044575 h 1977488"/>
                <a:gd name="connsiteX250" fmla="*/ 6604 w 1979894"/>
                <a:gd name="connsiteY250" fmla="*/ 1026565 h 1977488"/>
                <a:gd name="connsiteX251" fmla="*/ 1802 w 1979894"/>
                <a:gd name="connsiteY251" fmla="*/ 1007954 h 1977488"/>
                <a:gd name="connsiteX252" fmla="*/ 0 w 1979894"/>
                <a:gd name="connsiteY252" fmla="*/ 988744 h 1977488"/>
                <a:gd name="connsiteX253" fmla="*/ 1802 w 1979894"/>
                <a:gd name="connsiteY253" fmla="*/ 969534 h 1977488"/>
                <a:gd name="connsiteX254" fmla="*/ 6604 w 1979894"/>
                <a:gd name="connsiteY254" fmla="*/ 950924 h 1977488"/>
                <a:gd name="connsiteX255" fmla="*/ 13808 w 1979894"/>
                <a:gd name="connsiteY255" fmla="*/ 932913 h 1977488"/>
                <a:gd name="connsiteX256" fmla="*/ 22814 w 1979894"/>
                <a:gd name="connsiteY256" fmla="*/ 914303 h 1977488"/>
                <a:gd name="connsiteX257" fmla="*/ 33020 w 1979894"/>
                <a:gd name="connsiteY257" fmla="*/ 896893 h 1977488"/>
                <a:gd name="connsiteX258" fmla="*/ 43824 w 1979894"/>
                <a:gd name="connsiteY258" fmla="*/ 878885 h 1977488"/>
                <a:gd name="connsiteX259" fmla="*/ 54031 w 1979894"/>
                <a:gd name="connsiteY259" fmla="*/ 860874 h 1977488"/>
                <a:gd name="connsiteX260" fmla="*/ 63035 w 1979894"/>
                <a:gd name="connsiteY260" fmla="*/ 842864 h 1977488"/>
                <a:gd name="connsiteX261" fmla="*/ 70239 w 1979894"/>
                <a:gd name="connsiteY261" fmla="*/ 825454 h 1977488"/>
                <a:gd name="connsiteX262" fmla="*/ 75042 w 1979894"/>
                <a:gd name="connsiteY262" fmla="*/ 806844 h 1977488"/>
                <a:gd name="connsiteX263" fmla="*/ 77444 w 1979894"/>
                <a:gd name="connsiteY263" fmla="*/ 788234 h 1977488"/>
                <a:gd name="connsiteX264" fmla="*/ 77444 w 1979894"/>
                <a:gd name="connsiteY264" fmla="*/ 768423 h 1977488"/>
                <a:gd name="connsiteX265" fmla="*/ 76243 w 1979894"/>
                <a:gd name="connsiteY265" fmla="*/ 748012 h 1977488"/>
                <a:gd name="connsiteX266" fmla="*/ 73841 w 1979894"/>
                <a:gd name="connsiteY266" fmla="*/ 727600 h 1977488"/>
                <a:gd name="connsiteX267" fmla="*/ 70840 w 1979894"/>
                <a:gd name="connsiteY267" fmla="*/ 707189 h 1977488"/>
                <a:gd name="connsiteX268" fmla="*/ 68438 w 1979894"/>
                <a:gd name="connsiteY268" fmla="*/ 686778 h 1977488"/>
                <a:gd name="connsiteX269" fmla="*/ 66637 w 1979894"/>
                <a:gd name="connsiteY269" fmla="*/ 666367 h 1977488"/>
                <a:gd name="connsiteX270" fmla="*/ 67238 w 1979894"/>
                <a:gd name="connsiteY270" fmla="*/ 647157 h 1977488"/>
                <a:gd name="connsiteX271" fmla="*/ 69639 w 1979894"/>
                <a:gd name="connsiteY271" fmla="*/ 628547 h 1977488"/>
                <a:gd name="connsiteX272" fmla="*/ 75042 w 1979894"/>
                <a:gd name="connsiteY272" fmla="*/ 610536 h 1977488"/>
                <a:gd name="connsiteX273" fmla="*/ 82846 w 1979894"/>
                <a:gd name="connsiteY273" fmla="*/ 595528 h 1977488"/>
                <a:gd name="connsiteX274" fmla="*/ 93052 w 1979894"/>
                <a:gd name="connsiteY274" fmla="*/ 581120 h 1977488"/>
                <a:gd name="connsiteX275" fmla="*/ 105059 w 1979894"/>
                <a:gd name="connsiteY275" fmla="*/ 568513 h 1977488"/>
                <a:gd name="connsiteX276" fmla="*/ 118866 w 1979894"/>
                <a:gd name="connsiteY276" fmla="*/ 555907 h 1977488"/>
                <a:gd name="connsiteX277" fmla="*/ 133275 w 1979894"/>
                <a:gd name="connsiteY277" fmla="*/ 544499 h 1977488"/>
                <a:gd name="connsiteX278" fmla="*/ 148283 w 1979894"/>
                <a:gd name="connsiteY278" fmla="*/ 533093 h 1977488"/>
                <a:gd name="connsiteX279" fmla="*/ 163290 w 1979894"/>
                <a:gd name="connsiteY279" fmla="*/ 521687 h 1977488"/>
                <a:gd name="connsiteX280" fmla="*/ 178300 w 1979894"/>
                <a:gd name="connsiteY280" fmla="*/ 510281 h 1977488"/>
                <a:gd name="connsiteX281" fmla="*/ 192107 w 1979894"/>
                <a:gd name="connsiteY281" fmla="*/ 498275 h 1977488"/>
                <a:gd name="connsiteX282" fmla="*/ 204114 w 1979894"/>
                <a:gd name="connsiteY282" fmla="*/ 484468 h 1977488"/>
                <a:gd name="connsiteX283" fmla="*/ 214920 w 1979894"/>
                <a:gd name="connsiteY283" fmla="*/ 471259 h 1977488"/>
                <a:gd name="connsiteX284" fmla="*/ 223324 w 1979894"/>
                <a:gd name="connsiteY284" fmla="*/ 456252 h 1977488"/>
                <a:gd name="connsiteX285" fmla="*/ 230528 w 1979894"/>
                <a:gd name="connsiteY285" fmla="*/ 440042 h 1977488"/>
                <a:gd name="connsiteX286" fmla="*/ 236531 w 1979894"/>
                <a:gd name="connsiteY286" fmla="*/ 422633 h 1977488"/>
                <a:gd name="connsiteX287" fmla="*/ 241934 w 1979894"/>
                <a:gd name="connsiteY287" fmla="*/ 404623 h 1977488"/>
                <a:gd name="connsiteX288" fmla="*/ 246738 w 1979894"/>
                <a:gd name="connsiteY288" fmla="*/ 386613 h 1977488"/>
                <a:gd name="connsiteX289" fmla="*/ 251540 w 1979894"/>
                <a:gd name="connsiteY289" fmla="*/ 368003 h 1977488"/>
                <a:gd name="connsiteX290" fmla="*/ 256943 w 1979894"/>
                <a:gd name="connsiteY290" fmla="*/ 350593 h 1977488"/>
                <a:gd name="connsiteX291" fmla="*/ 262946 w 1979894"/>
                <a:gd name="connsiteY291" fmla="*/ 333183 h 1977488"/>
                <a:gd name="connsiteX292" fmla="*/ 270150 w 1979894"/>
                <a:gd name="connsiteY292" fmla="*/ 316975 h 1977488"/>
                <a:gd name="connsiteX293" fmla="*/ 279155 w 1979894"/>
                <a:gd name="connsiteY293" fmla="*/ 302566 h 1977488"/>
                <a:gd name="connsiteX294" fmla="*/ 289961 w 1979894"/>
                <a:gd name="connsiteY294" fmla="*/ 289359 h 1977488"/>
                <a:gd name="connsiteX295" fmla="*/ 303168 w 1979894"/>
                <a:gd name="connsiteY295" fmla="*/ 278554 h 1977488"/>
                <a:gd name="connsiteX296" fmla="*/ 317577 w 1979894"/>
                <a:gd name="connsiteY296" fmla="*/ 269549 h 1977488"/>
                <a:gd name="connsiteX297" fmla="*/ 333785 w 1979894"/>
                <a:gd name="connsiteY297" fmla="*/ 262344 h 1977488"/>
                <a:gd name="connsiteX298" fmla="*/ 351195 w 1979894"/>
                <a:gd name="connsiteY298" fmla="*/ 256341 h 1977488"/>
                <a:gd name="connsiteX299" fmla="*/ 368604 w 1979894"/>
                <a:gd name="connsiteY299" fmla="*/ 250938 h 1977488"/>
                <a:gd name="connsiteX300" fmla="*/ 387215 w 1979894"/>
                <a:gd name="connsiteY300" fmla="*/ 246135 h 1977488"/>
                <a:gd name="connsiteX301" fmla="*/ 405224 w 1979894"/>
                <a:gd name="connsiteY301" fmla="*/ 241333 h 1977488"/>
                <a:gd name="connsiteX302" fmla="*/ 423235 w 1979894"/>
                <a:gd name="connsiteY302" fmla="*/ 235930 h 1977488"/>
                <a:gd name="connsiteX303" fmla="*/ 440644 w 1979894"/>
                <a:gd name="connsiteY303" fmla="*/ 229927 h 1977488"/>
                <a:gd name="connsiteX304" fmla="*/ 456853 w 1979894"/>
                <a:gd name="connsiteY304" fmla="*/ 222723 h 1977488"/>
                <a:gd name="connsiteX305" fmla="*/ 471862 w 1979894"/>
                <a:gd name="connsiteY305" fmla="*/ 214318 h 1977488"/>
                <a:gd name="connsiteX306" fmla="*/ 485069 w 1979894"/>
                <a:gd name="connsiteY306" fmla="*/ 203513 h 1977488"/>
                <a:gd name="connsiteX307" fmla="*/ 498876 w 1979894"/>
                <a:gd name="connsiteY307" fmla="*/ 191505 h 1977488"/>
                <a:gd name="connsiteX308" fmla="*/ 510883 w 1979894"/>
                <a:gd name="connsiteY308" fmla="*/ 177697 h 1977488"/>
                <a:gd name="connsiteX309" fmla="*/ 522290 w 1979894"/>
                <a:gd name="connsiteY309" fmla="*/ 163290 h 1977488"/>
                <a:gd name="connsiteX310" fmla="*/ 533695 w 1979894"/>
                <a:gd name="connsiteY310" fmla="*/ 148282 h 1977488"/>
                <a:gd name="connsiteX311" fmla="*/ 545101 w 1979894"/>
                <a:gd name="connsiteY311" fmla="*/ 133273 h 1977488"/>
                <a:gd name="connsiteX312" fmla="*/ 556508 w 1979894"/>
                <a:gd name="connsiteY312" fmla="*/ 118865 h 1977488"/>
                <a:gd name="connsiteX313" fmla="*/ 569115 w 1979894"/>
                <a:gd name="connsiteY313" fmla="*/ 105058 h 1977488"/>
                <a:gd name="connsiteX314" fmla="*/ 581722 w 1979894"/>
                <a:gd name="connsiteY314" fmla="*/ 93052 h 1977488"/>
                <a:gd name="connsiteX315" fmla="*/ 596130 w 1979894"/>
                <a:gd name="connsiteY315" fmla="*/ 82845 h 1977488"/>
                <a:gd name="connsiteX316" fmla="*/ 611139 w 1979894"/>
                <a:gd name="connsiteY316" fmla="*/ 75041 h 1977488"/>
                <a:gd name="connsiteX317" fmla="*/ 629149 w 1979894"/>
                <a:gd name="connsiteY317" fmla="*/ 69638 h 1977488"/>
                <a:gd name="connsiteX318" fmla="*/ 647759 w 1979894"/>
                <a:gd name="connsiteY318" fmla="*/ 67237 h 1977488"/>
                <a:gd name="connsiteX319" fmla="*/ 666969 w 1979894"/>
                <a:gd name="connsiteY319" fmla="*/ 66637 h 1977488"/>
                <a:gd name="connsiteX320" fmla="*/ 687380 w 1979894"/>
                <a:gd name="connsiteY320" fmla="*/ 68438 h 1977488"/>
                <a:gd name="connsiteX321" fmla="*/ 707791 w 1979894"/>
                <a:gd name="connsiteY321" fmla="*/ 70839 h 1977488"/>
                <a:gd name="connsiteX322" fmla="*/ 728203 w 1979894"/>
                <a:gd name="connsiteY322" fmla="*/ 73841 h 1977488"/>
                <a:gd name="connsiteX323" fmla="*/ 748614 w 1979894"/>
                <a:gd name="connsiteY323" fmla="*/ 76242 h 1977488"/>
                <a:gd name="connsiteX324" fmla="*/ 769025 w 1979894"/>
                <a:gd name="connsiteY324" fmla="*/ 77442 h 1977488"/>
                <a:gd name="connsiteX325" fmla="*/ 788836 w 1979894"/>
                <a:gd name="connsiteY325" fmla="*/ 77442 h 1977488"/>
                <a:gd name="connsiteX326" fmla="*/ 807447 w 1979894"/>
                <a:gd name="connsiteY326" fmla="*/ 75041 h 1977488"/>
                <a:gd name="connsiteX327" fmla="*/ 826058 w 1979894"/>
                <a:gd name="connsiteY327" fmla="*/ 70238 h 1977488"/>
                <a:gd name="connsiteX328" fmla="*/ 844067 w 1979894"/>
                <a:gd name="connsiteY328" fmla="*/ 63035 h 1977488"/>
                <a:gd name="connsiteX329" fmla="*/ 862077 w 1979894"/>
                <a:gd name="connsiteY329" fmla="*/ 53430 h 1977488"/>
                <a:gd name="connsiteX330" fmla="*/ 880087 w 1979894"/>
                <a:gd name="connsiteY330" fmla="*/ 43824 h 1977488"/>
                <a:gd name="connsiteX331" fmla="*/ 898097 w 1979894"/>
                <a:gd name="connsiteY331" fmla="*/ 33018 h 1977488"/>
                <a:gd name="connsiteX332" fmla="*/ 915506 w 1979894"/>
                <a:gd name="connsiteY332" fmla="*/ 22813 h 1977488"/>
                <a:gd name="connsiteX333" fmla="*/ 934117 w 1979894"/>
                <a:gd name="connsiteY333" fmla="*/ 13807 h 1977488"/>
                <a:gd name="connsiteX334" fmla="*/ 952126 w 1979894"/>
                <a:gd name="connsiteY334" fmla="*/ 6603 h 1977488"/>
                <a:gd name="connsiteX335" fmla="*/ 970737 w 1979894"/>
                <a:gd name="connsiteY335" fmla="*/ 1800 h 19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1979894" h="1977488">
                  <a:moveTo>
                    <a:pt x="989948" y="0"/>
                  </a:moveTo>
                  <a:lnTo>
                    <a:pt x="1009158" y="1800"/>
                  </a:lnTo>
                  <a:lnTo>
                    <a:pt x="1027768" y="6603"/>
                  </a:lnTo>
                  <a:lnTo>
                    <a:pt x="1045778" y="13807"/>
                  </a:lnTo>
                  <a:lnTo>
                    <a:pt x="1064388" y="22813"/>
                  </a:lnTo>
                  <a:lnTo>
                    <a:pt x="1081798" y="33018"/>
                  </a:lnTo>
                  <a:lnTo>
                    <a:pt x="1099809" y="43824"/>
                  </a:lnTo>
                  <a:lnTo>
                    <a:pt x="1117819" y="53430"/>
                  </a:lnTo>
                  <a:lnTo>
                    <a:pt x="1135827" y="63035"/>
                  </a:lnTo>
                  <a:lnTo>
                    <a:pt x="1153237" y="70238"/>
                  </a:lnTo>
                  <a:lnTo>
                    <a:pt x="1172448" y="75041"/>
                  </a:lnTo>
                  <a:lnTo>
                    <a:pt x="1191058" y="77442"/>
                  </a:lnTo>
                  <a:lnTo>
                    <a:pt x="1210869" y="77442"/>
                  </a:lnTo>
                  <a:lnTo>
                    <a:pt x="1231281" y="76242"/>
                  </a:lnTo>
                  <a:lnTo>
                    <a:pt x="1251692" y="73841"/>
                  </a:lnTo>
                  <a:lnTo>
                    <a:pt x="1272103" y="70839"/>
                  </a:lnTo>
                  <a:lnTo>
                    <a:pt x="1292514" y="68438"/>
                  </a:lnTo>
                  <a:lnTo>
                    <a:pt x="1312926" y="66637"/>
                  </a:lnTo>
                  <a:lnTo>
                    <a:pt x="1332136" y="67237"/>
                  </a:lnTo>
                  <a:lnTo>
                    <a:pt x="1350747" y="69638"/>
                  </a:lnTo>
                  <a:lnTo>
                    <a:pt x="1368757" y="75041"/>
                  </a:lnTo>
                  <a:lnTo>
                    <a:pt x="1383765" y="82845"/>
                  </a:lnTo>
                  <a:lnTo>
                    <a:pt x="1398172" y="93052"/>
                  </a:lnTo>
                  <a:lnTo>
                    <a:pt x="1410779" y="105058"/>
                  </a:lnTo>
                  <a:lnTo>
                    <a:pt x="1423387" y="118865"/>
                  </a:lnTo>
                  <a:lnTo>
                    <a:pt x="1434793" y="133273"/>
                  </a:lnTo>
                  <a:lnTo>
                    <a:pt x="1446199" y="148282"/>
                  </a:lnTo>
                  <a:lnTo>
                    <a:pt x="1457606" y="163290"/>
                  </a:lnTo>
                  <a:lnTo>
                    <a:pt x="1469012" y="177697"/>
                  </a:lnTo>
                  <a:lnTo>
                    <a:pt x="1481019" y="191505"/>
                  </a:lnTo>
                  <a:lnTo>
                    <a:pt x="1494827" y="203513"/>
                  </a:lnTo>
                  <a:lnTo>
                    <a:pt x="1508034" y="214318"/>
                  </a:lnTo>
                  <a:lnTo>
                    <a:pt x="1523042" y="222723"/>
                  </a:lnTo>
                  <a:lnTo>
                    <a:pt x="1539251" y="229927"/>
                  </a:lnTo>
                  <a:lnTo>
                    <a:pt x="1556661" y="235930"/>
                  </a:lnTo>
                  <a:lnTo>
                    <a:pt x="1574669" y="241333"/>
                  </a:lnTo>
                  <a:lnTo>
                    <a:pt x="1592680" y="246135"/>
                  </a:lnTo>
                  <a:lnTo>
                    <a:pt x="1611290" y="250938"/>
                  </a:lnTo>
                  <a:lnTo>
                    <a:pt x="1628700" y="256341"/>
                  </a:lnTo>
                  <a:lnTo>
                    <a:pt x="1646110" y="262344"/>
                  </a:lnTo>
                  <a:lnTo>
                    <a:pt x="1662318" y="269549"/>
                  </a:lnTo>
                  <a:lnTo>
                    <a:pt x="1676727" y="278554"/>
                  </a:lnTo>
                  <a:lnTo>
                    <a:pt x="1689935" y="289359"/>
                  </a:lnTo>
                  <a:lnTo>
                    <a:pt x="1700740" y="302566"/>
                  </a:lnTo>
                  <a:lnTo>
                    <a:pt x="1709745" y="316975"/>
                  </a:lnTo>
                  <a:lnTo>
                    <a:pt x="1716949" y="333183"/>
                  </a:lnTo>
                  <a:lnTo>
                    <a:pt x="1722952" y="350593"/>
                  </a:lnTo>
                  <a:lnTo>
                    <a:pt x="1728355" y="368003"/>
                  </a:lnTo>
                  <a:lnTo>
                    <a:pt x="1733158" y="386613"/>
                  </a:lnTo>
                  <a:lnTo>
                    <a:pt x="1737961" y="404623"/>
                  </a:lnTo>
                  <a:lnTo>
                    <a:pt x="1743363" y="422633"/>
                  </a:lnTo>
                  <a:lnTo>
                    <a:pt x="1749366" y="440042"/>
                  </a:lnTo>
                  <a:lnTo>
                    <a:pt x="1756571" y="456252"/>
                  </a:lnTo>
                  <a:lnTo>
                    <a:pt x="1764976" y="471259"/>
                  </a:lnTo>
                  <a:lnTo>
                    <a:pt x="1775782" y="484468"/>
                  </a:lnTo>
                  <a:lnTo>
                    <a:pt x="1787789" y="498275"/>
                  </a:lnTo>
                  <a:lnTo>
                    <a:pt x="1801596" y="510281"/>
                  </a:lnTo>
                  <a:lnTo>
                    <a:pt x="1816004" y="521687"/>
                  </a:lnTo>
                  <a:lnTo>
                    <a:pt x="1831613" y="533093"/>
                  </a:lnTo>
                  <a:lnTo>
                    <a:pt x="1846621" y="544499"/>
                  </a:lnTo>
                  <a:lnTo>
                    <a:pt x="1861029" y="555907"/>
                  </a:lnTo>
                  <a:lnTo>
                    <a:pt x="1874835" y="568513"/>
                  </a:lnTo>
                  <a:lnTo>
                    <a:pt x="1886843" y="581120"/>
                  </a:lnTo>
                  <a:lnTo>
                    <a:pt x="1897049" y="595528"/>
                  </a:lnTo>
                  <a:lnTo>
                    <a:pt x="1904853" y="610536"/>
                  </a:lnTo>
                  <a:lnTo>
                    <a:pt x="1910256" y="628547"/>
                  </a:lnTo>
                  <a:lnTo>
                    <a:pt x="1912657" y="647157"/>
                  </a:lnTo>
                  <a:lnTo>
                    <a:pt x="1913258" y="666367"/>
                  </a:lnTo>
                  <a:lnTo>
                    <a:pt x="1911456" y="686778"/>
                  </a:lnTo>
                  <a:lnTo>
                    <a:pt x="1909055" y="707189"/>
                  </a:lnTo>
                  <a:lnTo>
                    <a:pt x="1906053" y="727600"/>
                  </a:lnTo>
                  <a:lnTo>
                    <a:pt x="1903652" y="748012"/>
                  </a:lnTo>
                  <a:lnTo>
                    <a:pt x="1902452" y="768423"/>
                  </a:lnTo>
                  <a:lnTo>
                    <a:pt x="1902452" y="788234"/>
                  </a:lnTo>
                  <a:lnTo>
                    <a:pt x="1904853" y="806844"/>
                  </a:lnTo>
                  <a:lnTo>
                    <a:pt x="1909655" y="825454"/>
                  </a:lnTo>
                  <a:lnTo>
                    <a:pt x="1916859" y="842864"/>
                  </a:lnTo>
                  <a:lnTo>
                    <a:pt x="1926466" y="860874"/>
                  </a:lnTo>
                  <a:lnTo>
                    <a:pt x="1936070" y="878885"/>
                  </a:lnTo>
                  <a:lnTo>
                    <a:pt x="1946876" y="896893"/>
                  </a:lnTo>
                  <a:lnTo>
                    <a:pt x="1957082" y="914303"/>
                  </a:lnTo>
                  <a:lnTo>
                    <a:pt x="1966087" y="932913"/>
                  </a:lnTo>
                  <a:lnTo>
                    <a:pt x="1973290" y="950924"/>
                  </a:lnTo>
                  <a:lnTo>
                    <a:pt x="1978093" y="969534"/>
                  </a:lnTo>
                  <a:lnTo>
                    <a:pt x="1979894" y="988744"/>
                  </a:lnTo>
                  <a:lnTo>
                    <a:pt x="1978093" y="1007954"/>
                  </a:lnTo>
                  <a:lnTo>
                    <a:pt x="1973290" y="1026565"/>
                  </a:lnTo>
                  <a:lnTo>
                    <a:pt x="1966087" y="1044575"/>
                  </a:lnTo>
                  <a:lnTo>
                    <a:pt x="1957082" y="1063185"/>
                  </a:lnTo>
                  <a:lnTo>
                    <a:pt x="1946876" y="1080595"/>
                  </a:lnTo>
                  <a:lnTo>
                    <a:pt x="1936070" y="1098606"/>
                  </a:lnTo>
                  <a:lnTo>
                    <a:pt x="1926466" y="1116614"/>
                  </a:lnTo>
                  <a:lnTo>
                    <a:pt x="1916859" y="1134624"/>
                  </a:lnTo>
                  <a:lnTo>
                    <a:pt x="1909655" y="1152034"/>
                  </a:lnTo>
                  <a:lnTo>
                    <a:pt x="1904853" y="1170645"/>
                  </a:lnTo>
                  <a:lnTo>
                    <a:pt x="1902452" y="1189254"/>
                  </a:lnTo>
                  <a:lnTo>
                    <a:pt x="1902452" y="1209065"/>
                  </a:lnTo>
                  <a:lnTo>
                    <a:pt x="1903652" y="1229477"/>
                  </a:lnTo>
                  <a:lnTo>
                    <a:pt x="1906053" y="1249888"/>
                  </a:lnTo>
                  <a:lnTo>
                    <a:pt x="1909055" y="1270299"/>
                  </a:lnTo>
                  <a:lnTo>
                    <a:pt x="1911456" y="1290710"/>
                  </a:lnTo>
                  <a:lnTo>
                    <a:pt x="1913258" y="1311122"/>
                  </a:lnTo>
                  <a:lnTo>
                    <a:pt x="1912657" y="1330333"/>
                  </a:lnTo>
                  <a:lnTo>
                    <a:pt x="1910256" y="1348943"/>
                  </a:lnTo>
                  <a:lnTo>
                    <a:pt x="1904853" y="1366953"/>
                  </a:lnTo>
                  <a:lnTo>
                    <a:pt x="1897049" y="1381961"/>
                  </a:lnTo>
                  <a:lnTo>
                    <a:pt x="1886843" y="1396369"/>
                  </a:lnTo>
                  <a:lnTo>
                    <a:pt x="1874835" y="1408975"/>
                  </a:lnTo>
                  <a:lnTo>
                    <a:pt x="1861029" y="1421582"/>
                  </a:lnTo>
                  <a:lnTo>
                    <a:pt x="1846621" y="1432989"/>
                  </a:lnTo>
                  <a:lnTo>
                    <a:pt x="1831613" y="1444395"/>
                  </a:lnTo>
                  <a:lnTo>
                    <a:pt x="1816004" y="1455802"/>
                  </a:lnTo>
                  <a:lnTo>
                    <a:pt x="1801596" y="1467208"/>
                  </a:lnTo>
                  <a:lnTo>
                    <a:pt x="1787789" y="1479213"/>
                  </a:lnTo>
                  <a:lnTo>
                    <a:pt x="1775782" y="1493022"/>
                  </a:lnTo>
                  <a:lnTo>
                    <a:pt x="1764976" y="1506229"/>
                  </a:lnTo>
                  <a:lnTo>
                    <a:pt x="1756571" y="1521237"/>
                  </a:lnTo>
                  <a:lnTo>
                    <a:pt x="1749366" y="1537446"/>
                  </a:lnTo>
                  <a:lnTo>
                    <a:pt x="1743363" y="1554856"/>
                  </a:lnTo>
                  <a:lnTo>
                    <a:pt x="1737961" y="1572866"/>
                  </a:lnTo>
                  <a:lnTo>
                    <a:pt x="1733158" y="1590875"/>
                  </a:lnTo>
                  <a:lnTo>
                    <a:pt x="1728355" y="1609486"/>
                  </a:lnTo>
                  <a:lnTo>
                    <a:pt x="1722952" y="1626895"/>
                  </a:lnTo>
                  <a:lnTo>
                    <a:pt x="1716949" y="1644305"/>
                  </a:lnTo>
                  <a:lnTo>
                    <a:pt x="1709745" y="1660513"/>
                  </a:lnTo>
                  <a:lnTo>
                    <a:pt x="1700740" y="1674922"/>
                  </a:lnTo>
                  <a:lnTo>
                    <a:pt x="1689935" y="1688129"/>
                  </a:lnTo>
                  <a:lnTo>
                    <a:pt x="1676727" y="1698935"/>
                  </a:lnTo>
                  <a:lnTo>
                    <a:pt x="1662318" y="1707940"/>
                  </a:lnTo>
                  <a:lnTo>
                    <a:pt x="1646110" y="1715144"/>
                  </a:lnTo>
                  <a:lnTo>
                    <a:pt x="1628700" y="1721147"/>
                  </a:lnTo>
                  <a:lnTo>
                    <a:pt x="1611290" y="1726550"/>
                  </a:lnTo>
                  <a:lnTo>
                    <a:pt x="1592680" y="1731353"/>
                  </a:lnTo>
                  <a:lnTo>
                    <a:pt x="1574669" y="1736156"/>
                  </a:lnTo>
                  <a:lnTo>
                    <a:pt x="1556661" y="1741560"/>
                  </a:lnTo>
                  <a:lnTo>
                    <a:pt x="1539251" y="1747562"/>
                  </a:lnTo>
                  <a:lnTo>
                    <a:pt x="1523042" y="1754767"/>
                  </a:lnTo>
                  <a:lnTo>
                    <a:pt x="1508034" y="1763171"/>
                  </a:lnTo>
                  <a:lnTo>
                    <a:pt x="1494827" y="1773977"/>
                  </a:lnTo>
                  <a:lnTo>
                    <a:pt x="1481019" y="1785984"/>
                  </a:lnTo>
                  <a:lnTo>
                    <a:pt x="1469012" y="1799791"/>
                  </a:lnTo>
                  <a:lnTo>
                    <a:pt x="1457606" y="1814199"/>
                  </a:lnTo>
                  <a:lnTo>
                    <a:pt x="1446199" y="1829206"/>
                  </a:lnTo>
                  <a:lnTo>
                    <a:pt x="1434793" y="1844215"/>
                  </a:lnTo>
                  <a:lnTo>
                    <a:pt x="1423387" y="1858623"/>
                  </a:lnTo>
                  <a:lnTo>
                    <a:pt x="1410779" y="1872430"/>
                  </a:lnTo>
                  <a:lnTo>
                    <a:pt x="1398172" y="1884437"/>
                  </a:lnTo>
                  <a:lnTo>
                    <a:pt x="1383765" y="1894643"/>
                  </a:lnTo>
                  <a:lnTo>
                    <a:pt x="1368757" y="1902447"/>
                  </a:lnTo>
                  <a:lnTo>
                    <a:pt x="1350747" y="1907850"/>
                  </a:lnTo>
                  <a:lnTo>
                    <a:pt x="1332136" y="1910251"/>
                  </a:lnTo>
                  <a:lnTo>
                    <a:pt x="1312926" y="1910852"/>
                  </a:lnTo>
                  <a:lnTo>
                    <a:pt x="1292514" y="1909051"/>
                  </a:lnTo>
                  <a:lnTo>
                    <a:pt x="1272103" y="1906650"/>
                  </a:lnTo>
                  <a:lnTo>
                    <a:pt x="1251692" y="1903647"/>
                  </a:lnTo>
                  <a:lnTo>
                    <a:pt x="1231281" y="1901247"/>
                  </a:lnTo>
                  <a:lnTo>
                    <a:pt x="1210869" y="1900046"/>
                  </a:lnTo>
                  <a:lnTo>
                    <a:pt x="1191058" y="1900046"/>
                  </a:lnTo>
                  <a:lnTo>
                    <a:pt x="1172448" y="1902447"/>
                  </a:lnTo>
                  <a:lnTo>
                    <a:pt x="1153237" y="1907250"/>
                  </a:lnTo>
                  <a:lnTo>
                    <a:pt x="1135827" y="1914454"/>
                  </a:lnTo>
                  <a:lnTo>
                    <a:pt x="1117819" y="1924060"/>
                  </a:lnTo>
                  <a:lnTo>
                    <a:pt x="1099809" y="1933665"/>
                  </a:lnTo>
                  <a:lnTo>
                    <a:pt x="1081798" y="1944470"/>
                  </a:lnTo>
                  <a:lnTo>
                    <a:pt x="1064388" y="1954677"/>
                  </a:lnTo>
                  <a:lnTo>
                    <a:pt x="1045778" y="1963681"/>
                  </a:lnTo>
                  <a:lnTo>
                    <a:pt x="1027768" y="1970885"/>
                  </a:lnTo>
                  <a:lnTo>
                    <a:pt x="1009158" y="1975688"/>
                  </a:lnTo>
                  <a:lnTo>
                    <a:pt x="989948" y="1977488"/>
                  </a:lnTo>
                  <a:lnTo>
                    <a:pt x="970737" y="1975688"/>
                  </a:lnTo>
                  <a:lnTo>
                    <a:pt x="952126" y="1970885"/>
                  </a:lnTo>
                  <a:lnTo>
                    <a:pt x="934117" y="1963681"/>
                  </a:lnTo>
                  <a:lnTo>
                    <a:pt x="915506" y="1954677"/>
                  </a:lnTo>
                  <a:lnTo>
                    <a:pt x="898097" y="1944470"/>
                  </a:lnTo>
                  <a:lnTo>
                    <a:pt x="880087" y="1933665"/>
                  </a:lnTo>
                  <a:lnTo>
                    <a:pt x="862077" y="1924060"/>
                  </a:lnTo>
                  <a:lnTo>
                    <a:pt x="844067" y="1914454"/>
                  </a:lnTo>
                  <a:lnTo>
                    <a:pt x="826058" y="1907250"/>
                  </a:lnTo>
                  <a:lnTo>
                    <a:pt x="807447" y="1902447"/>
                  </a:lnTo>
                  <a:lnTo>
                    <a:pt x="788836" y="1900046"/>
                  </a:lnTo>
                  <a:lnTo>
                    <a:pt x="769025" y="1900046"/>
                  </a:lnTo>
                  <a:lnTo>
                    <a:pt x="748614" y="1901247"/>
                  </a:lnTo>
                  <a:lnTo>
                    <a:pt x="728203" y="1903647"/>
                  </a:lnTo>
                  <a:lnTo>
                    <a:pt x="707791" y="1906650"/>
                  </a:lnTo>
                  <a:lnTo>
                    <a:pt x="687380" y="1909051"/>
                  </a:lnTo>
                  <a:lnTo>
                    <a:pt x="666969" y="1910852"/>
                  </a:lnTo>
                  <a:lnTo>
                    <a:pt x="647759" y="1910251"/>
                  </a:lnTo>
                  <a:lnTo>
                    <a:pt x="629149" y="1907850"/>
                  </a:lnTo>
                  <a:lnTo>
                    <a:pt x="611139" y="1902447"/>
                  </a:lnTo>
                  <a:lnTo>
                    <a:pt x="596130" y="1894643"/>
                  </a:lnTo>
                  <a:lnTo>
                    <a:pt x="581722" y="1884437"/>
                  </a:lnTo>
                  <a:lnTo>
                    <a:pt x="569115" y="1872430"/>
                  </a:lnTo>
                  <a:lnTo>
                    <a:pt x="556508" y="1858623"/>
                  </a:lnTo>
                  <a:lnTo>
                    <a:pt x="545101" y="1844215"/>
                  </a:lnTo>
                  <a:lnTo>
                    <a:pt x="533695" y="1829206"/>
                  </a:lnTo>
                  <a:lnTo>
                    <a:pt x="522290" y="1814199"/>
                  </a:lnTo>
                  <a:lnTo>
                    <a:pt x="510883" y="1799791"/>
                  </a:lnTo>
                  <a:lnTo>
                    <a:pt x="498876" y="1785984"/>
                  </a:lnTo>
                  <a:lnTo>
                    <a:pt x="485069" y="1773977"/>
                  </a:lnTo>
                  <a:lnTo>
                    <a:pt x="471862" y="1763171"/>
                  </a:lnTo>
                  <a:lnTo>
                    <a:pt x="456853" y="1754767"/>
                  </a:lnTo>
                  <a:lnTo>
                    <a:pt x="440644" y="1747562"/>
                  </a:lnTo>
                  <a:lnTo>
                    <a:pt x="423235" y="1741560"/>
                  </a:lnTo>
                  <a:lnTo>
                    <a:pt x="405224" y="1736156"/>
                  </a:lnTo>
                  <a:lnTo>
                    <a:pt x="387215" y="1731353"/>
                  </a:lnTo>
                  <a:lnTo>
                    <a:pt x="368604" y="1726550"/>
                  </a:lnTo>
                  <a:lnTo>
                    <a:pt x="351195" y="1721147"/>
                  </a:lnTo>
                  <a:lnTo>
                    <a:pt x="333785" y="1715144"/>
                  </a:lnTo>
                  <a:lnTo>
                    <a:pt x="317577" y="1707940"/>
                  </a:lnTo>
                  <a:lnTo>
                    <a:pt x="303168" y="1698935"/>
                  </a:lnTo>
                  <a:lnTo>
                    <a:pt x="289961" y="1688129"/>
                  </a:lnTo>
                  <a:lnTo>
                    <a:pt x="279155" y="1674922"/>
                  </a:lnTo>
                  <a:lnTo>
                    <a:pt x="270150" y="1660513"/>
                  </a:lnTo>
                  <a:lnTo>
                    <a:pt x="262946" y="1644305"/>
                  </a:lnTo>
                  <a:lnTo>
                    <a:pt x="256943" y="1626895"/>
                  </a:lnTo>
                  <a:lnTo>
                    <a:pt x="251540" y="1609486"/>
                  </a:lnTo>
                  <a:lnTo>
                    <a:pt x="246738" y="1590875"/>
                  </a:lnTo>
                  <a:lnTo>
                    <a:pt x="241934" y="1572866"/>
                  </a:lnTo>
                  <a:lnTo>
                    <a:pt x="236531" y="1554856"/>
                  </a:lnTo>
                  <a:lnTo>
                    <a:pt x="230528" y="1537446"/>
                  </a:lnTo>
                  <a:lnTo>
                    <a:pt x="223324" y="1521237"/>
                  </a:lnTo>
                  <a:lnTo>
                    <a:pt x="214920" y="1506229"/>
                  </a:lnTo>
                  <a:lnTo>
                    <a:pt x="204114" y="1493022"/>
                  </a:lnTo>
                  <a:lnTo>
                    <a:pt x="192107" y="1479213"/>
                  </a:lnTo>
                  <a:lnTo>
                    <a:pt x="178300" y="1467208"/>
                  </a:lnTo>
                  <a:lnTo>
                    <a:pt x="163290" y="1455802"/>
                  </a:lnTo>
                  <a:lnTo>
                    <a:pt x="148283" y="1444395"/>
                  </a:lnTo>
                  <a:lnTo>
                    <a:pt x="133275" y="1432989"/>
                  </a:lnTo>
                  <a:lnTo>
                    <a:pt x="118866" y="1421582"/>
                  </a:lnTo>
                  <a:lnTo>
                    <a:pt x="105059" y="1408975"/>
                  </a:lnTo>
                  <a:lnTo>
                    <a:pt x="93052" y="1396369"/>
                  </a:lnTo>
                  <a:lnTo>
                    <a:pt x="82846" y="1381961"/>
                  </a:lnTo>
                  <a:lnTo>
                    <a:pt x="75042" y="1366953"/>
                  </a:lnTo>
                  <a:lnTo>
                    <a:pt x="69639" y="1348943"/>
                  </a:lnTo>
                  <a:lnTo>
                    <a:pt x="67238" y="1330333"/>
                  </a:lnTo>
                  <a:lnTo>
                    <a:pt x="66637" y="1311122"/>
                  </a:lnTo>
                  <a:lnTo>
                    <a:pt x="68438" y="1290710"/>
                  </a:lnTo>
                  <a:lnTo>
                    <a:pt x="70840" y="1270299"/>
                  </a:lnTo>
                  <a:lnTo>
                    <a:pt x="73841" y="1249888"/>
                  </a:lnTo>
                  <a:lnTo>
                    <a:pt x="76243" y="1229477"/>
                  </a:lnTo>
                  <a:lnTo>
                    <a:pt x="77444" y="1209065"/>
                  </a:lnTo>
                  <a:lnTo>
                    <a:pt x="77444" y="1189254"/>
                  </a:lnTo>
                  <a:lnTo>
                    <a:pt x="75042" y="1170645"/>
                  </a:lnTo>
                  <a:lnTo>
                    <a:pt x="70239" y="1152034"/>
                  </a:lnTo>
                  <a:lnTo>
                    <a:pt x="63035" y="1134624"/>
                  </a:lnTo>
                  <a:lnTo>
                    <a:pt x="54031" y="1116614"/>
                  </a:lnTo>
                  <a:lnTo>
                    <a:pt x="43824" y="1098606"/>
                  </a:lnTo>
                  <a:lnTo>
                    <a:pt x="33020" y="1080595"/>
                  </a:lnTo>
                  <a:lnTo>
                    <a:pt x="22814" y="1063185"/>
                  </a:lnTo>
                  <a:lnTo>
                    <a:pt x="13808" y="1044575"/>
                  </a:lnTo>
                  <a:lnTo>
                    <a:pt x="6604" y="1026565"/>
                  </a:lnTo>
                  <a:lnTo>
                    <a:pt x="1802" y="1007954"/>
                  </a:lnTo>
                  <a:lnTo>
                    <a:pt x="0" y="988744"/>
                  </a:lnTo>
                  <a:lnTo>
                    <a:pt x="1802" y="969534"/>
                  </a:lnTo>
                  <a:lnTo>
                    <a:pt x="6604" y="950924"/>
                  </a:lnTo>
                  <a:lnTo>
                    <a:pt x="13808" y="932913"/>
                  </a:lnTo>
                  <a:lnTo>
                    <a:pt x="22814" y="914303"/>
                  </a:lnTo>
                  <a:lnTo>
                    <a:pt x="33020" y="896893"/>
                  </a:lnTo>
                  <a:lnTo>
                    <a:pt x="43824" y="878885"/>
                  </a:lnTo>
                  <a:lnTo>
                    <a:pt x="54031" y="860874"/>
                  </a:lnTo>
                  <a:lnTo>
                    <a:pt x="63035" y="842864"/>
                  </a:lnTo>
                  <a:lnTo>
                    <a:pt x="70239" y="825454"/>
                  </a:lnTo>
                  <a:lnTo>
                    <a:pt x="75042" y="806844"/>
                  </a:lnTo>
                  <a:lnTo>
                    <a:pt x="77444" y="788234"/>
                  </a:lnTo>
                  <a:lnTo>
                    <a:pt x="77444" y="768423"/>
                  </a:lnTo>
                  <a:lnTo>
                    <a:pt x="76243" y="748012"/>
                  </a:lnTo>
                  <a:lnTo>
                    <a:pt x="73841" y="727600"/>
                  </a:lnTo>
                  <a:lnTo>
                    <a:pt x="70840" y="707189"/>
                  </a:lnTo>
                  <a:lnTo>
                    <a:pt x="68438" y="686778"/>
                  </a:lnTo>
                  <a:lnTo>
                    <a:pt x="66637" y="666367"/>
                  </a:lnTo>
                  <a:lnTo>
                    <a:pt x="67238" y="647157"/>
                  </a:lnTo>
                  <a:lnTo>
                    <a:pt x="69639" y="628547"/>
                  </a:lnTo>
                  <a:lnTo>
                    <a:pt x="75042" y="610536"/>
                  </a:lnTo>
                  <a:lnTo>
                    <a:pt x="82846" y="595528"/>
                  </a:lnTo>
                  <a:lnTo>
                    <a:pt x="93052" y="581120"/>
                  </a:lnTo>
                  <a:lnTo>
                    <a:pt x="105059" y="568513"/>
                  </a:lnTo>
                  <a:lnTo>
                    <a:pt x="118866" y="555907"/>
                  </a:lnTo>
                  <a:lnTo>
                    <a:pt x="133275" y="544499"/>
                  </a:lnTo>
                  <a:lnTo>
                    <a:pt x="148283" y="533093"/>
                  </a:lnTo>
                  <a:lnTo>
                    <a:pt x="163290" y="521687"/>
                  </a:lnTo>
                  <a:lnTo>
                    <a:pt x="178300" y="510281"/>
                  </a:lnTo>
                  <a:lnTo>
                    <a:pt x="192107" y="498275"/>
                  </a:lnTo>
                  <a:lnTo>
                    <a:pt x="204114" y="484468"/>
                  </a:lnTo>
                  <a:lnTo>
                    <a:pt x="214920" y="471259"/>
                  </a:lnTo>
                  <a:lnTo>
                    <a:pt x="223324" y="456252"/>
                  </a:lnTo>
                  <a:lnTo>
                    <a:pt x="230528" y="440042"/>
                  </a:lnTo>
                  <a:lnTo>
                    <a:pt x="236531" y="422633"/>
                  </a:lnTo>
                  <a:lnTo>
                    <a:pt x="241934" y="404623"/>
                  </a:lnTo>
                  <a:lnTo>
                    <a:pt x="246738" y="386613"/>
                  </a:lnTo>
                  <a:lnTo>
                    <a:pt x="251540" y="368003"/>
                  </a:lnTo>
                  <a:lnTo>
                    <a:pt x="256943" y="350593"/>
                  </a:lnTo>
                  <a:lnTo>
                    <a:pt x="262946" y="333183"/>
                  </a:lnTo>
                  <a:lnTo>
                    <a:pt x="270150" y="316975"/>
                  </a:lnTo>
                  <a:lnTo>
                    <a:pt x="279155" y="302566"/>
                  </a:lnTo>
                  <a:lnTo>
                    <a:pt x="289961" y="289359"/>
                  </a:lnTo>
                  <a:lnTo>
                    <a:pt x="303168" y="278554"/>
                  </a:lnTo>
                  <a:lnTo>
                    <a:pt x="317577" y="269549"/>
                  </a:lnTo>
                  <a:lnTo>
                    <a:pt x="333785" y="262344"/>
                  </a:lnTo>
                  <a:lnTo>
                    <a:pt x="351195" y="256341"/>
                  </a:lnTo>
                  <a:lnTo>
                    <a:pt x="368604" y="250938"/>
                  </a:lnTo>
                  <a:lnTo>
                    <a:pt x="387215" y="246135"/>
                  </a:lnTo>
                  <a:lnTo>
                    <a:pt x="405224" y="241333"/>
                  </a:lnTo>
                  <a:lnTo>
                    <a:pt x="423235" y="235930"/>
                  </a:lnTo>
                  <a:lnTo>
                    <a:pt x="440644" y="229927"/>
                  </a:lnTo>
                  <a:lnTo>
                    <a:pt x="456853" y="222723"/>
                  </a:lnTo>
                  <a:lnTo>
                    <a:pt x="471862" y="214318"/>
                  </a:lnTo>
                  <a:lnTo>
                    <a:pt x="485069" y="203513"/>
                  </a:lnTo>
                  <a:lnTo>
                    <a:pt x="498876" y="191505"/>
                  </a:lnTo>
                  <a:lnTo>
                    <a:pt x="510883" y="177697"/>
                  </a:lnTo>
                  <a:lnTo>
                    <a:pt x="522290" y="163290"/>
                  </a:lnTo>
                  <a:lnTo>
                    <a:pt x="533695" y="148282"/>
                  </a:lnTo>
                  <a:lnTo>
                    <a:pt x="545101" y="133273"/>
                  </a:lnTo>
                  <a:lnTo>
                    <a:pt x="556508" y="118865"/>
                  </a:lnTo>
                  <a:lnTo>
                    <a:pt x="569115" y="105058"/>
                  </a:lnTo>
                  <a:lnTo>
                    <a:pt x="581722" y="93052"/>
                  </a:lnTo>
                  <a:lnTo>
                    <a:pt x="596130" y="82845"/>
                  </a:lnTo>
                  <a:lnTo>
                    <a:pt x="611139" y="75041"/>
                  </a:lnTo>
                  <a:lnTo>
                    <a:pt x="629149" y="69638"/>
                  </a:lnTo>
                  <a:lnTo>
                    <a:pt x="647759" y="67237"/>
                  </a:lnTo>
                  <a:lnTo>
                    <a:pt x="666969" y="66637"/>
                  </a:lnTo>
                  <a:lnTo>
                    <a:pt x="687380" y="68438"/>
                  </a:lnTo>
                  <a:lnTo>
                    <a:pt x="707791" y="70839"/>
                  </a:lnTo>
                  <a:lnTo>
                    <a:pt x="728203" y="73841"/>
                  </a:lnTo>
                  <a:lnTo>
                    <a:pt x="748614" y="76242"/>
                  </a:lnTo>
                  <a:lnTo>
                    <a:pt x="769025" y="77442"/>
                  </a:lnTo>
                  <a:lnTo>
                    <a:pt x="788836" y="77442"/>
                  </a:lnTo>
                  <a:lnTo>
                    <a:pt x="807447" y="75041"/>
                  </a:lnTo>
                  <a:lnTo>
                    <a:pt x="826058" y="70238"/>
                  </a:lnTo>
                  <a:lnTo>
                    <a:pt x="844067" y="63035"/>
                  </a:lnTo>
                  <a:lnTo>
                    <a:pt x="862077" y="53430"/>
                  </a:lnTo>
                  <a:lnTo>
                    <a:pt x="880087" y="43824"/>
                  </a:lnTo>
                  <a:lnTo>
                    <a:pt x="898097" y="33018"/>
                  </a:lnTo>
                  <a:lnTo>
                    <a:pt x="915506" y="22813"/>
                  </a:lnTo>
                  <a:lnTo>
                    <a:pt x="934117" y="13807"/>
                  </a:lnTo>
                  <a:lnTo>
                    <a:pt x="952126" y="6603"/>
                  </a:lnTo>
                  <a:lnTo>
                    <a:pt x="970737" y="18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078886C-0764-4B52-977A-0F8A87E792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7974" y="273933"/>
              <a:ext cx="2173946" cy="2171302"/>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grpSp>
      <p:pic>
        <p:nvPicPr>
          <p:cNvPr id="4" name="Picture 3"/>
          <p:cNvPicPr>
            <a:picLocks noChangeAspect="1"/>
          </p:cNvPicPr>
          <p:nvPr/>
        </p:nvPicPr>
        <p:blipFill>
          <a:blip r:embed="rId2"/>
          <a:stretch>
            <a:fillRect/>
          </a:stretch>
        </p:blipFill>
        <p:spPr>
          <a:xfrm>
            <a:off x="6030449" y="729584"/>
            <a:ext cx="1248995" cy="1260000"/>
          </a:xfrm>
          <a:prstGeom prst="rect">
            <a:avLst/>
          </a:prstGeom>
        </p:spPr>
      </p:pic>
      <p:grpSp>
        <p:nvGrpSpPr>
          <p:cNvPr id="22" name="Group 21">
            <a:extLst>
              <a:ext uri="{FF2B5EF4-FFF2-40B4-BE49-F238E27FC236}">
                <a16:creationId xmlns:a16="http://schemas.microsoft.com/office/drawing/2014/main" id="{6C6D9DC8-9EDB-48B2-8125-10F4D6B899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0805" y="2554317"/>
            <a:ext cx="3185554" cy="3181684"/>
            <a:chOff x="5790805" y="2554317"/>
            <a:chExt cx="3185554" cy="3181684"/>
          </a:xfrm>
        </p:grpSpPr>
        <p:sp>
          <p:nvSpPr>
            <p:cNvPr id="23" name="Freeform: Shape 22">
              <a:extLst>
                <a:ext uri="{FF2B5EF4-FFF2-40B4-BE49-F238E27FC236}">
                  <a16:creationId xmlns:a16="http://schemas.microsoft.com/office/drawing/2014/main" id="{85C158AF-7342-4A1E-9160-0D1C8CD0D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88384" y="2651760"/>
              <a:ext cx="2990398" cy="2986796"/>
            </a:xfrm>
            <a:custGeom>
              <a:avLst/>
              <a:gdLst>
                <a:gd name="connsiteX0" fmla="*/ 1495200 w 2990398"/>
                <a:gd name="connsiteY0" fmla="*/ 0 h 2986796"/>
                <a:gd name="connsiteX1" fmla="*/ 1524214 w 2990398"/>
                <a:gd name="connsiteY1" fmla="*/ 2720 h 2986796"/>
                <a:gd name="connsiteX2" fmla="*/ 1552324 w 2990398"/>
                <a:gd name="connsiteY2" fmla="*/ 9974 h 2986796"/>
                <a:gd name="connsiteX3" fmla="*/ 1579526 w 2990398"/>
                <a:gd name="connsiteY3" fmla="*/ 20855 h 2986796"/>
                <a:gd name="connsiteX4" fmla="*/ 1607633 w 2990398"/>
                <a:gd name="connsiteY4" fmla="*/ 34456 h 2986796"/>
                <a:gd name="connsiteX5" fmla="*/ 1633930 w 2990398"/>
                <a:gd name="connsiteY5" fmla="*/ 49872 h 2986796"/>
                <a:gd name="connsiteX6" fmla="*/ 1661132 w 2990398"/>
                <a:gd name="connsiteY6" fmla="*/ 66192 h 2986796"/>
                <a:gd name="connsiteX7" fmla="*/ 1688333 w 2990398"/>
                <a:gd name="connsiteY7" fmla="*/ 80699 h 2986796"/>
                <a:gd name="connsiteX8" fmla="*/ 1715535 w 2990398"/>
                <a:gd name="connsiteY8" fmla="*/ 95209 h 2986796"/>
                <a:gd name="connsiteX9" fmla="*/ 1741831 w 2990398"/>
                <a:gd name="connsiteY9" fmla="*/ 106088 h 2986796"/>
                <a:gd name="connsiteX10" fmla="*/ 1770845 w 2990398"/>
                <a:gd name="connsiteY10" fmla="*/ 113343 h 2986796"/>
                <a:gd name="connsiteX11" fmla="*/ 1798954 w 2990398"/>
                <a:gd name="connsiteY11" fmla="*/ 116970 h 2986796"/>
                <a:gd name="connsiteX12" fmla="*/ 1828877 w 2990398"/>
                <a:gd name="connsiteY12" fmla="*/ 116970 h 2986796"/>
                <a:gd name="connsiteX13" fmla="*/ 1859705 w 2990398"/>
                <a:gd name="connsiteY13" fmla="*/ 115157 h 2986796"/>
                <a:gd name="connsiteX14" fmla="*/ 1890534 w 2990398"/>
                <a:gd name="connsiteY14" fmla="*/ 111529 h 2986796"/>
                <a:gd name="connsiteX15" fmla="*/ 1921363 w 2990398"/>
                <a:gd name="connsiteY15" fmla="*/ 106996 h 2986796"/>
                <a:gd name="connsiteX16" fmla="*/ 1952192 w 2990398"/>
                <a:gd name="connsiteY16" fmla="*/ 103369 h 2986796"/>
                <a:gd name="connsiteX17" fmla="*/ 1983021 w 2990398"/>
                <a:gd name="connsiteY17" fmla="*/ 100648 h 2986796"/>
                <a:gd name="connsiteX18" fmla="*/ 2012036 w 2990398"/>
                <a:gd name="connsiteY18" fmla="*/ 101554 h 2986796"/>
                <a:gd name="connsiteX19" fmla="*/ 2040145 w 2990398"/>
                <a:gd name="connsiteY19" fmla="*/ 105182 h 2986796"/>
                <a:gd name="connsiteX20" fmla="*/ 2067346 w 2990398"/>
                <a:gd name="connsiteY20" fmla="*/ 113343 h 2986796"/>
                <a:gd name="connsiteX21" fmla="*/ 2090015 w 2990398"/>
                <a:gd name="connsiteY21" fmla="*/ 125130 h 2986796"/>
                <a:gd name="connsiteX22" fmla="*/ 2111775 w 2990398"/>
                <a:gd name="connsiteY22" fmla="*/ 140545 h 2986796"/>
                <a:gd name="connsiteX23" fmla="*/ 2130817 w 2990398"/>
                <a:gd name="connsiteY23" fmla="*/ 158680 h 2986796"/>
                <a:gd name="connsiteX24" fmla="*/ 2149858 w 2990398"/>
                <a:gd name="connsiteY24" fmla="*/ 179535 h 2986796"/>
                <a:gd name="connsiteX25" fmla="*/ 2167088 w 2990398"/>
                <a:gd name="connsiteY25" fmla="*/ 201296 h 2986796"/>
                <a:gd name="connsiteX26" fmla="*/ 2184315 w 2990398"/>
                <a:gd name="connsiteY26" fmla="*/ 223964 h 2986796"/>
                <a:gd name="connsiteX27" fmla="*/ 2201542 w 2990398"/>
                <a:gd name="connsiteY27" fmla="*/ 246632 h 2986796"/>
                <a:gd name="connsiteX28" fmla="*/ 2218769 w 2990398"/>
                <a:gd name="connsiteY28" fmla="*/ 268395 h 2986796"/>
                <a:gd name="connsiteX29" fmla="*/ 2236905 w 2990398"/>
                <a:gd name="connsiteY29" fmla="*/ 289249 h 2986796"/>
                <a:gd name="connsiteX30" fmla="*/ 2257760 w 2990398"/>
                <a:gd name="connsiteY30" fmla="*/ 307385 h 2986796"/>
                <a:gd name="connsiteX31" fmla="*/ 2277709 w 2990398"/>
                <a:gd name="connsiteY31" fmla="*/ 323707 h 2986796"/>
                <a:gd name="connsiteX32" fmla="*/ 2300376 w 2990398"/>
                <a:gd name="connsiteY32" fmla="*/ 336400 h 2986796"/>
                <a:gd name="connsiteX33" fmla="*/ 2324858 w 2990398"/>
                <a:gd name="connsiteY33" fmla="*/ 347282 h 2986796"/>
                <a:gd name="connsiteX34" fmla="*/ 2351153 w 2990398"/>
                <a:gd name="connsiteY34" fmla="*/ 356348 h 2986796"/>
                <a:gd name="connsiteX35" fmla="*/ 2378355 w 2990398"/>
                <a:gd name="connsiteY35" fmla="*/ 364509 h 2986796"/>
                <a:gd name="connsiteX36" fmla="*/ 2405556 w 2990398"/>
                <a:gd name="connsiteY36" fmla="*/ 371762 h 2986796"/>
                <a:gd name="connsiteX37" fmla="*/ 2433665 w 2990398"/>
                <a:gd name="connsiteY37" fmla="*/ 379017 h 2986796"/>
                <a:gd name="connsiteX38" fmla="*/ 2459961 w 2990398"/>
                <a:gd name="connsiteY38" fmla="*/ 387178 h 2986796"/>
                <a:gd name="connsiteX39" fmla="*/ 2486255 w 2990398"/>
                <a:gd name="connsiteY39" fmla="*/ 396244 h 2986796"/>
                <a:gd name="connsiteX40" fmla="*/ 2510738 w 2990398"/>
                <a:gd name="connsiteY40" fmla="*/ 407126 h 2986796"/>
                <a:gd name="connsiteX41" fmla="*/ 2532500 w 2990398"/>
                <a:gd name="connsiteY41" fmla="*/ 420727 h 2986796"/>
                <a:gd name="connsiteX42" fmla="*/ 2552448 w 2990398"/>
                <a:gd name="connsiteY42" fmla="*/ 437048 h 2986796"/>
                <a:gd name="connsiteX43" fmla="*/ 2568768 w 2990398"/>
                <a:gd name="connsiteY43" fmla="*/ 456997 h 2986796"/>
                <a:gd name="connsiteX44" fmla="*/ 2582369 w 2990398"/>
                <a:gd name="connsiteY44" fmla="*/ 478758 h 2986796"/>
                <a:gd name="connsiteX45" fmla="*/ 2593250 w 2990398"/>
                <a:gd name="connsiteY45" fmla="*/ 503239 h 2986796"/>
                <a:gd name="connsiteX46" fmla="*/ 2602317 w 2990398"/>
                <a:gd name="connsiteY46" fmla="*/ 529536 h 2986796"/>
                <a:gd name="connsiteX47" fmla="*/ 2610477 w 2990398"/>
                <a:gd name="connsiteY47" fmla="*/ 555831 h 2986796"/>
                <a:gd name="connsiteX48" fmla="*/ 2617732 w 2990398"/>
                <a:gd name="connsiteY48" fmla="*/ 583940 h 2986796"/>
                <a:gd name="connsiteX49" fmla="*/ 2624986 w 2990398"/>
                <a:gd name="connsiteY49" fmla="*/ 611141 h 2986796"/>
                <a:gd name="connsiteX50" fmla="*/ 2633146 w 2990398"/>
                <a:gd name="connsiteY50" fmla="*/ 638344 h 2986796"/>
                <a:gd name="connsiteX51" fmla="*/ 2642213 w 2990398"/>
                <a:gd name="connsiteY51" fmla="*/ 664641 h 2986796"/>
                <a:gd name="connsiteX52" fmla="*/ 2653094 w 2990398"/>
                <a:gd name="connsiteY52" fmla="*/ 689121 h 2986796"/>
                <a:gd name="connsiteX53" fmla="*/ 2665789 w 2990398"/>
                <a:gd name="connsiteY53" fmla="*/ 711789 h 2986796"/>
                <a:gd name="connsiteX54" fmla="*/ 2682110 w 2990398"/>
                <a:gd name="connsiteY54" fmla="*/ 731739 h 2986796"/>
                <a:gd name="connsiteX55" fmla="*/ 2700244 w 2990398"/>
                <a:gd name="connsiteY55" fmla="*/ 752593 h 2986796"/>
                <a:gd name="connsiteX56" fmla="*/ 2721098 w 2990398"/>
                <a:gd name="connsiteY56" fmla="*/ 770728 h 2986796"/>
                <a:gd name="connsiteX57" fmla="*/ 2742860 w 2990398"/>
                <a:gd name="connsiteY57" fmla="*/ 787956 h 2986796"/>
                <a:gd name="connsiteX58" fmla="*/ 2766436 w 2990398"/>
                <a:gd name="connsiteY58" fmla="*/ 805184 h 2986796"/>
                <a:gd name="connsiteX59" fmla="*/ 2789104 w 2990398"/>
                <a:gd name="connsiteY59" fmla="*/ 822412 h 2986796"/>
                <a:gd name="connsiteX60" fmla="*/ 2810864 w 2990398"/>
                <a:gd name="connsiteY60" fmla="*/ 839640 h 2986796"/>
                <a:gd name="connsiteX61" fmla="*/ 2831718 w 2990398"/>
                <a:gd name="connsiteY61" fmla="*/ 858682 h 2986796"/>
                <a:gd name="connsiteX62" fmla="*/ 2849854 w 2990398"/>
                <a:gd name="connsiteY62" fmla="*/ 877723 h 2986796"/>
                <a:gd name="connsiteX63" fmla="*/ 2865269 w 2990398"/>
                <a:gd name="connsiteY63" fmla="*/ 899485 h 2986796"/>
                <a:gd name="connsiteX64" fmla="*/ 2877057 w 2990398"/>
                <a:gd name="connsiteY64" fmla="*/ 922153 h 2986796"/>
                <a:gd name="connsiteX65" fmla="*/ 2885217 w 2990398"/>
                <a:gd name="connsiteY65" fmla="*/ 949356 h 2986796"/>
                <a:gd name="connsiteX66" fmla="*/ 2888844 w 2990398"/>
                <a:gd name="connsiteY66" fmla="*/ 977465 h 2986796"/>
                <a:gd name="connsiteX67" fmla="*/ 2889751 w 2990398"/>
                <a:gd name="connsiteY67" fmla="*/ 1006481 h 2986796"/>
                <a:gd name="connsiteX68" fmla="*/ 2887031 w 2990398"/>
                <a:gd name="connsiteY68" fmla="*/ 1037309 h 2986796"/>
                <a:gd name="connsiteX69" fmla="*/ 2883403 w 2990398"/>
                <a:gd name="connsiteY69" fmla="*/ 1068137 h 2986796"/>
                <a:gd name="connsiteX70" fmla="*/ 2878870 w 2990398"/>
                <a:gd name="connsiteY70" fmla="*/ 1098967 h 2986796"/>
                <a:gd name="connsiteX71" fmla="*/ 2875242 w 2990398"/>
                <a:gd name="connsiteY71" fmla="*/ 1129796 h 2986796"/>
                <a:gd name="connsiteX72" fmla="*/ 2873430 w 2990398"/>
                <a:gd name="connsiteY72" fmla="*/ 1160626 h 2986796"/>
                <a:gd name="connsiteX73" fmla="*/ 2873430 w 2990398"/>
                <a:gd name="connsiteY73" fmla="*/ 1190548 h 2986796"/>
                <a:gd name="connsiteX74" fmla="*/ 2877057 w 2990398"/>
                <a:gd name="connsiteY74" fmla="*/ 1218656 h 2986796"/>
                <a:gd name="connsiteX75" fmla="*/ 2884310 w 2990398"/>
                <a:gd name="connsiteY75" fmla="*/ 1246765 h 2986796"/>
                <a:gd name="connsiteX76" fmla="*/ 2895190 w 2990398"/>
                <a:gd name="connsiteY76" fmla="*/ 1273062 h 2986796"/>
                <a:gd name="connsiteX77" fmla="*/ 2909700 w 2990398"/>
                <a:gd name="connsiteY77" fmla="*/ 1300263 h 2986796"/>
                <a:gd name="connsiteX78" fmla="*/ 2924206 w 2990398"/>
                <a:gd name="connsiteY78" fmla="*/ 1327465 h 2986796"/>
                <a:gd name="connsiteX79" fmla="*/ 2940528 w 2990398"/>
                <a:gd name="connsiteY79" fmla="*/ 1354668 h 2986796"/>
                <a:gd name="connsiteX80" fmla="*/ 2955942 w 2990398"/>
                <a:gd name="connsiteY80" fmla="*/ 1380964 h 2986796"/>
                <a:gd name="connsiteX81" fmla="*/ 2969543 w 2990398"/>
                <a:gd name="connsiteY81" fmla="*/ 1409071 h 2986796"/>
                <a:gd name="connsiteX82" fmla="*/ 2980424 w 2990398"/>
                <a:gd name="connsiteY82" fmla="*/ 1436275 h 2986796"/>
                <a:gd name="connsiteX83" fmla="*/ 2987677 w 2990398"/>
                <a:gd name="connsiteY83" fmla="*/ 1464384 h 2986796"/>
                <a:gd name="connsiteX84" fmla="*/ 2990398 w 2990398"/>
                <a:gd name="connsiteY84" fmla="*/ 1493398 h 2986796"/>
                <a:gd name="connsiteX85" fmla="*/ 2987677 w 2990398"/>
                <a:gd name="connsiteY85" fmla="*/ 1522414 h 2986796"/>
                <a:gd name="connsiteX86" fmla="*/ 2980424 w 2990398"/>
                <a:gd name="connsiteY86" fmla="*/ 1550523 h 2986796"/>
                <a:gd name="connsiteX87" fmla="*/ 2969543 w 2990398"/>
                <a:gd name="connsiteY87" fmla="*/ 1577725 h 2986796"/>
                <a:gd name="connsiteX88" fmla="*/ 2955942 w 2990398"/>
                <a:gd name="connsiteY88" fmla="*/ 1605834 h 2986796"/>
                <a:gd name="connsiteX89" fmla="*/ 2940528 w 2990398"/>
                <a:gd name="connsiteY89" fmla="*/ 1632130 h 2986796"/>
                <a:gd name="connsiteX90" fmla="*/ 2924206 w 2990398"/>
                <a:gd name="connsiteY90" fmla="*/ 1659332 h 2986796"/>
                <a:gd name="connsiteX91" fmla="*/ 2909700 w 2990398"/>
                <a:gd name="connsiteY91" fmla="*/ 1686534 h 2986796"/>
                <a:gd name="connsiteX92" fmla="*/ 2895190 w 2990398"/>
                <a:gd name="connsiteY92" fmla="*/ 1713736 h 2986796"/>
                <a:gd name="connsiteX93" fmla="*/ 2884310 w 2990398"/>
                <a:gd name="connsiteY93" fmla="*/ 1740031 h 2986796"/>
                <a:gd name="connsiteX94" fmla="*/ 2877057 w 2990398"/>
                <a:gd name="connsiteY94" fmla="*/ 1768140 h 2986796"/>
                <a:gd name="connsiteX95" fmla="*/ 2873430 w 2990398"/>
                <a:gd name="connsiteY95" fmla="*/ 1796249 h 2986796"/>
                <a:gd name="connsiteX96" fmla="*/ 2873430 w 2990398"/>
                <a:gd name="connsiteY96" fmla="*/ 1826171 h 2986796"/>
                <a:gd name="connsiteX97" fmla="*/ 2875242 w 2990398"/>
                <a:gd name="connsiteY97" fmla="*/ 1857001 h 2986796"/>
                <a:gd name="connsiteX98" fmla="*/ 2878870 w 2990398"/>
                <a:gd name="connsiteY98" fmla="*/ 1887829 h 2986796"/>
                <a:gd name="connsiteX99" fmla="*/ 2883403 w 2990398"/>
                <a:gd name="connsiteY99" fmla="*/ 1918659 h 2986796"/>
                <a:gd name="connsiteX100" fmla="*/ 2887031 w 2990398"/>
                <a:gd name="connsiteY100" fmla="*/ 1949489 h 2986796"/>
                <a:gd name="connsiteX101" fmla="*/ 2889751 w 2990398"/>
                <a:gd name="connsiteY101" fmla="*/ 1980317 h 2986796"/>
                <a:gd name="connsiteX102" fmla="*/ 2888844 w 2990398"/>
                <a:gd name="connsiteY102" fmla="*/ 2009333 h 2986796"/>
                <a:gd name="connsiteX103" fmla="*/ 2885217 w 2990398"/>
                <a:gd name="connsiteY103" fmla="*/ 2037442 h 2986796"/>
                <a:gd name="connsiteX104" fmla="*/ 2877057 w 2990398"/>
                <a:gd name="connsiteY104" fmla="*/ 2064644 h 2986796"/>
                <a:gd name="connsiteX105" fmla="*/ 2865269 w 2990398"/>
                <a:gd name="connsiteY105" fmla="*/ 2087312 h 2986796"/>
                <a:gd name="connsiteX106" fmla="*/ 2849854 w 2990398"/>
                <a:gd name="connsiteY106" fmla="*/ 2109074 h 2986796"/>
                <a:gd name="connsiteX107" fmla="*/ 2831718 w 2990398"/>
                <a:gd name="connsiteY107" fmla="*/ 2128116 h 2986796"/>
                <a:gd name="connsiteX108" fmla="*/ 2810864 w 2990398"/>
                <a:gd name="connsiteY108" fmla="*/ 2147156 h 2986796"/>
                <a:gd name="connsiteX109" fmla="*/ 2789104 w 2990398"/>
                <a:gd name="connsiteY109" fmla="*/ 2164385 h 2986796"/>
                <a:gd name="connsiteX110" fmla="*/ 2766436 w 2990398"/>
                <a:gd name="connsiteY110" fmla="*/ 2181613 h 2986796"/>
                <a:gd name="connsiteX111" fmla="*/ 2742860 w 2990398"/>
                <a:gd name="connsiteY111" fmla="*/ 2198842 h 2986796"/>
                <a:gd name="connsiteX112" fmla="*/ 2721098 w 2990398"/>
                <a:gd name="connsiteY112" fmla="*/ 2216069 h 2986796"/>
                <a:gd name="connsiteX113" fmla="*/ 2700244 w 2990398"/>
                <a:gd name="connsiteY113" fmla="*/ 2234203 h 2986796"/>
                <a:gd name="connsiteX114" fmla="*/ 2682110 w 2990398"/>
                <a:gd name="connsiteY114" fmla="*/ 2255059 h 2986796"/>
                <a:gd name="connsiteX115" fmla="*/ 2665789 w 2990398"/>
                <a:gd name="connsiteY115" fmla="*/ 2275007 h 2986796"/>
                <a:gd name="connsiteX116" fmla="*/ 2653094 w 2990398"/>
                <a:gd name="connsiteY116" fmla="*/ 2297675 h 2986796"/>
                <a:gd name="connsiteX117" fmla="*/ 2642213 w 2990398"/>
                <a:gd name="connsiteY117" fmla="*/ 2322157 h 2986796"/>
                <a:gd name="connsiteX118" fmla="*/ 2633146 w 2990398"/>
                <a:gd name="connsiteY118" fmla="*/ 2348452 h 2986796"/>
                <a:gd name="connsiteX119" fmla="*/ 2624986 w 2990398"/>
                <a:gd name="connsiteY119" fmla="*/ 2375655 h 2986796"/>
                <a:gd name="connsiteX120" fmla="*/ 2617732 w 2990398"/>
                <a:gd name="connsiteY120" fmla="*/ 2402858 h 2986796"/>
                <a:gd name="connsiteX121" fmla="*/ 2610477 w 2990398"/>
                <a:gd name="connsiteY121" fmla="*/ 2430967 h 2986796"/>
                <a:gd name="connsiteX122" fmla="*/ 2602317 w 2990398"/>
                <a:gd name="connsiteY122" fmla="*/ 2457261 h 2986796"/>
                <a:gd name="connsiteX123" fmla="*/ 2593250 w 2990398"/>
                <a:gd name="connsiteY123" fmla="*/ 2483556 h 2986796"/>
                <a:gd name="connsiteX124" fmla="*/ 2582369 w 2990398"/>
                <a:gd name="connsiteY124" fmla="*/ 2508038 h 2986796"/>
                <a:gd name="connsiteX125" fmla="*/ 2568768 w 2990398"/>
                <a:gd name="connsiteY125" fmla="*/ 2529801 h 2986796"/>
                <a:gd name="connsiteX126" fmla="*/ 2552448 w 2990398"/>
                <a:gd name="connsiteY126" fmla="*/ 2549749 h 2986796"/>
                <a:gd name="connsiteX127" fmla="*/ 2532500 w 2990398"/>
                <a:gd name="connsiteY127" fmla="*/ 2566069 h 2986796"/>
                <a:gd name="connsiteX128" fmla="*/ 2510738 w 2990398"/>
                <a:gd name="connsiteY128" fmla="*/ 2579670 h 2986796"/>
                <a:gd name="connsiteX129" fmla="*/ 2486255 w 2990398"/>
                <a:gd name="connsiteY129" fmla="*/ 2590552 h 2986796"/>
                <a:gd name="connsiteX130" fmla="*/ 2459961 w 2990398"/>
                <a:gd name="connsiteY130" fmla="*/ 2599619 h 2986796"/>
                <a:gd name="connsiteX131" fmla="*/ 2433665 w 2990398"/>
                <a:gd name="connsiteY131" fmla="*/ 2607779 h 2986796"/>
                <a:gd name="connsiteX132" fmla="*/ 2405556 w 2990398"/>
                <a:gd name="connsiteY132" fmla="*/ 2615034 h 2986796"/>
                <a:gd name="connsiteX133" fmla="*/ 2378355 w 2990398"/>
                <a:gd name="connsiteY133" fmla="*/ 2622287 h 2986796"/>
                <a:gd name="connsiteX134" fmla="*/ 2351153 w 2990398"/>
                <a:gd name="connsiteY134" fmla="*/ 2630448 h 2986796"/>
                <a:gd name="connsiteX135" fmla="*/ 2324858 w 2990398"/>
                <a:gd name="connsiteY135" fmla="*/ 2639517 h 2986796"/>
                <a:gd name="connsiteX136" fmla="*/ 2300376 w 2990398"/>
                <a:gd name="connsiteY136" fmla="*/ 2650397 h 2986796"/>
                <a:gd name="connsiteX137" fmla="*/ 2277709 w 2990398"/>
                <a:gd name="connsiteY137" fmla="*/ 2663091 h 2986796"/>
                <a:gd name="connsiteX138" fmla="*/ 2257760 w 2990398"/>
                <a:gd name="connsiteY138" fmla="*/ 2679412 h 2986796"/>
                <a:gd name="connsiteX139" fmla="*/ 2236905 w 2990398"/>
                <a:gd name="connsiteY139" fmla="*/ 2697548 h 2986796"/>
                <a:gd name="connsiteX140" fmla="*/ 2218769 w 2990398"/>
                <a:gd name="connsiteY140" fmla="*/ 2718403 h 2986796"/>
                <a:gd name="connsiteX141" fmla="*/ 2201542 w 2990398"/>
                <a:gd name="connsiteY141" fmla="*/ 2740164 h 2986796"/>
                <a:gd name="connsiteX142" fmla="*/ 2184315 w 2990398"/>
                <a:gd name="connsiteY142" fmla="*/ 2762832 h 2986796"/>
                <a:gd name="connsiteX143" fmla="*/ 2167088 w 2990398"/>
                <a:gd name="connsiteY143" fmla="*/ 2785501 h 2986796"/>
                <a:gd name="connsiteX144" fmla="*/ 2149858 w 2990398"/>
                <a:gd name="connsiteY144" fmla="*/ 2807263 h 2986796"/>
                <a:gd name="connsiteX145" fmla="*/ 2130817 w 2990398"/>
                <a:gd name="connsiteY145" fmla="*/ 2828117 h 2986796"/>
                <a:gd name="connsiteX146" fmla="*/ 2111775 w 2990398"/>
                <a:gd name="connsiteY146" fmla="*/ 2846252 h 2986796"/>
                <a:gd name="connsiteX147" fmla="*/ 2090015 w 2990398"/>
                <a:gd name="connsiteY147" fmla="*/ 2861666 h 2986796"/>
                <a:gd name="connsiteX148" fmla="*/ 2067346 w 2990398"/>
                <a:gd name="connsiteY148" fmla="*/ 2873455 h 2986796"/>
                <a:gd name="connsiteX149" fmla="*/ 2040145 w 2990398"/>
                <a:gd name="connsiteY149" fmla="*/ 2881614 h 2986796"/>
                <a:gd name="connsiteX150" fmla="*/ 2012036 w 2990398"/>
                <a:gd name="connsiteY150" fmla="*/ 2885242 h 2986796"/>
                <a:gd name="connsiteX151" fmla="*/ 1983021 w 2990398"/>
                <a:gd name="connsiteY151" fmla="*/ 2886149 h 2986796"/>
                <a:gd name="connsiteX152" fmla="*/ 1952192 w 2990398"/>
                <a:gd name="connsiteY152" fmla="*/ 2883428 h 2986796"/>
                <a:gd name="connsiteX153" fmla="*/ 1921363 w 2990398"/>
                <a:gd name="connsiteY153" fmla="*/ 2879802 h 2986796"/>
                <a:gd name="connsiteX154" fmla="*/ 1890534 w 2990398"/>
                <a:gd name="connsiteY154" fmla="*/ 2875267 h 2986796"/>
                <a:gd name="connsiteX155" fmla="*/ 1859705 w 2990398"/>
                <a:gd name="connsiteY155" fmla="*/ 2871641 h 2986796"/>
                <a:gd name="connsiteX156" fmla="*/ 1828877 w 2990398"/>
                <a:gd name="connsiteY156" fmla="*/ 2869827 h 2986796"/>
                <a:gd name="connsiteX157" fmla="*/ 1798954 w 2990398"/>
                <a:gd name="connsiteY157" fmla="*/ 2869827 h 2986796"/>
                <a:gd name="connsiteX158" fmla="*/ 1770845 w 2990398"/>
                <a:gd name="connsiteY158" fmla="*/ 2873455 h 2986796"/>
                <a:gd name="connsiteX159" fmla="*/ 1741831 w 2990398"/>
                <a:gd name="connsiteY159" fmla="*/ 2880708 h 2986796"/>
                <a:gd name="connsiteX160" fmla="*/ 1715535 w 2990398"/>
                <a:gd name="connsiteY160" fmla="*/ 2891590 h 2986796"/>
                <a:gd name="connsiteX161" fmla="*/ 1688333 w 2990398"/>
                <a:gd name="connsiteY161" fmla="*/ 2906097 h 2986796"/>
                <a:gd name="connsiteX162" fmla="*/ 1661132 w 2990398"/>
                <a:gd name="connsiteY162" fmla="*/ 2920605 h 2986796"/>
                <a:gd name="connsiteX163" fmla="*/ 1633930 w 2990398"/>
                <a:gd name="connsiteY163" fmla="*/ 2936927 h 2986796"/>
                <a:gd name="connsiteX164" fmla="*/ 1607633 w 2990398"/>
                <a:gd name="connsiteY164" fmla="*/ 2952341 h 2986796"/>
                <a:gd name="connsiteX165" fmla="*/ 1579526 w 2990398"/>
                <a:gd name="connsiteY165" fmla="*/ 2965941 h 2986796"/>
                <a:gd name="connsiteX166" fmla="*/ 1552324 w 2990398"/>
                <a:gd name="connsiteY166" fmla="*/ 2976823 h 2986796"/>
                <a:gd name="connsiteX167" fmla="*/ 1524214 w 2990398"/>
                <a:gd name="connsiteY167" fmla="*/ 2984076 h 2986796"/>
                <a:gd name="connsiteX168" fmla="*/ 1495200 w 2990398"/>
                <a:gd name="connsiteY168" fmla="*/ 2986796 h 2986796"/>
                <a:gd name="connsiteX169" fmla="*/ 1466185 w 2990398"/>
                <a:gd name="connsiteY169" fmla="*/ 2984076 h 2986796"/>
                <a:gd name="connsiteX170" fmla="*/ 1438076 w 2990398"/>
                <a:gd name="connsiteY170" fmla="*/ 2976823 h 2986796"/>
                <a:gd name="connsiteX171" fmla="*/ 1410874 w 2990398"/>
                <a:gd name="connsiteY171" fmla="*/ 2965941 h 2986796"/>
                <a:gd name="connsiteX172" fmla="*/ 1382765 w 2990398"/>
                <a:gd name="connsiteY172" fmla="*/ 2952341 h 2986796"/>
                <a:gd name="connsiteX173" fmla="*/ 1356470 w 2990398"/>
                <a:gd name="connsiteY173" fmla="*/ 2936927 h 2986796"/>
                <a:gd name="connsiteX174" fmla="*/ 1329268 w 2990398"/>
                <a:gd name="connsiteY174" fmla="*/ 2920605 h 2986796"/>
                <a:gd name="connsiteX175" fmla="*/ 1302066 w 2990398"/>
                <a:gd name="connsiteY175" fmla="*/ 2906097 h 2986796"/>
                <a:gd name="connsiteX176" fmla="*/ 1274865 w 2990398"/>
                <a:gd name="connsiteY176" fmla="*/ 2891590 h 2986796"/>
                <a:gd name="connsiteX177" fmla="*/ 1247663 w 2990398"/>
                <a:gd name="connsiteY177" fmla="*/ 2880708 h 2986796"/>
                <a:gd name="connsiteX178" fmla="*/ 1219554 w 2990398"/>
                <a:gd name="connsiteY178" fmla="*/ 2873455 h 2986796"/>
                <a:gd name="connsiteX179" fmla="*/ 1191445 w 2990398"/>
                <a:gd name="connsiteY179" fmla="*/ 2869827 h 2986796"/>
                <a:gd name="connsiteX180" fmla="*/ 1161523 w 2990398"/>
                <a:gd name="connsiteY180" fmla="*/ 2869827 h 2986796"/>
                <a:gd name="connsiteX181" fmla="*/ 1130694 w 2990398"/>
                <a:gd name="connsiteY181" fmla="*/ 2871641 h 2986796"/>
                <a:gd name="connsiteX182" fmla="*/ 1099866 w 2990398"/>
                <a:gd name="connsiteY182" fmla="*/ 2875267 h 2986796"/>
                <a:gd name="connsiteX183" fmla="*/ 1069036 w 2990398"/>
                <a:gd name="connsiteY183" fmla="*/ 2879802 h 2986796"/>
                <a:gd name="connsiteX184" fmla="*/ 1038207 w 2990398"/>
                <a:gd name="connsiteY184" fmla="*/ 2883428 h 2986796"/>
                <a:gd name="connsiteX185" fmla="*/ 1007378 w 2990398"/>
                <a:gd name="connsiteY185" fmla="*/ 2886149 h 2986796"/>
                <a:gd name="connsiteX186" fmla="*/ 978364 w 2990398"/>
                <a:gd name="connsiteY186" fmla="*/ 2885242 h 2986796"/>
                <a:gd name="connsiteX187" fmla="*/ 950255 w 2990398"/>
                <a:gd name="connsiteY187" fmla="*/ 2881614 h 2986796"/>
                <a:gd name="connsiteX188" fmla="*/ 923053 w 2990398"/>
                <a:gd name="connsiteY188" fmla="*/ 2873455 h 2986796"/>
                <a:gd name="connsiteX189" fmla="*/ 900384 w 2990398"/>
                <a:gd name="connsiteY189" fmla="*/ 2861666 h 2986796"/>
                <a:gd name="connsiteX190" fmla="*/ 878622 w 2990398"/>
                <a:gd name="connsiteY190" fmla="*/ 2846252 h 2986796"/>
                <a:gd name="connsiteX191" fmla="*/ 859581 w 2990398"/>
                <a:gd name="connsiteY191" fmla="*/ 2828117 h 2986796"/>
                <a:gd name="connsiteX192" fmla="*/ 840540 w 2990398"/>
                <a:gd name="connsiteY192" fmla="*/ 2807263 h 2986796"/>
                <a:gd name="connsiteX193" fmla="*/ 823313 w 2990398"/>
                <a:gd name="connsiteY193" fmla="*/ 2785501 h 2986796"/>
                <a:gd name="connsiteX194" fmla="*/ 806083 w 2990398"/>
                <a:gd name="connsiteY194" fmla="*/ 2762832 h 2986796"/>
                <a:gd name="connsiteX195" fmla="*/ 788856 w 2990398"/>
                <a:gd name="connsiteY195" fmla="*/ 2740164 h 2986796"/>
                <a:gd name="connsiteX196" fmla="*/ 771629 w 2990398"/>
                <a:gd name="connsiteY196" fmla="*/ 2718403 h 2986796"/>
                <a:gd name="connsiteX197" fmla="*/ 753494 w 2990398"/>
                <a:gd name="connsiteY197" fmla="*/ 2697548 h 2986796"/>
                <a:gd name="connsiteX198" fmla="*/ 732639 w 2990398"/>
                <a:gd name="connsiteY198" fmla="*/ 2679412 h 2986796"/>
                <a:gd name="connsiteX199" fmla="*/ 712691 w 2990398"/>
                <a:gd name="connsiteY199" fmla="*/ 2663091 h 2986796"/>
                <a:gd name="connsiteX200" fmla="*/ 690023 w 2990398"/>
                <a:gd name="connsiteY200" fmla="*/ 2650397 h 2986796"/>
                <a:gd name="connsiteX201" fmla="*/ 665541 w 2990398"/>
                <a:gd name="connsiteY201" fmla="*/ 2639517 h 2986796"/>
                <a:gd name="connsiteX202" fmla="*/ 639246 w 2990398"/>
                <a:gd name="connsiteY202" fmla="*/ 2630448 h 2986796"/>
                <a:gd name="connsiteX203" fmla="*/ 612044 w 2990398"/>
                <a:gd name="connsiteY203" fmla="*/ 2622287 h 2986796"/>
                <a:gd name="connsiteX204" fmla="*/ 584842 w 2990398"/>
                <a:gd name="connsiteY204" fmla="*/ 2615034 h 2986796"/>
                <a:gd name="connsiteX205" fmla="*/ 556733 w 2990398"/>
                <a:gd name="connsiteY205" fmla="*/ 2607779 h 2986796"/>
                <a:gd name="connsiteX206" fmla="*/ 530438 w 2990398"/>
                <a:gd name="connsiteY206" fmla="*/ 2599619 h 2986796"/>
                <a:gd name="connsiteX207" fmla="*/ 504143 w 2990398"/>
                <a:gd name="connsiteY207" fmla="*/ 2590552 h 2986796"/>
                <a:gd name="connsiteX208" fmla="*/ 479662 w 2990398"/>
                <a:gd name="connsiteY208" fmla="*/ 2579670 h 2986796"/>
                <a:gd name="connsiteX209" fmla="*/ 457900 w 2990398"/>
                <a:gd name="connsiteY209" fmla="*/ 2566069 h 2986796"/>
                <a:gd name="connsiteX210" fmla="*/ 437951 w 2990398"/>
                <a:gd name="connsiteY210" fmla="*/ 2549749 h 2986796"/>
                <a:gd name="connsiteX211" fmla="*/ 421632 w 2990398"/>
                <a:gd name="connsiteY211" fmla="*/ 2529801 h 2986796"/>
                <a:gd name="connsiteX212" fmla="*/ 408030 w 2990398"/>
                <a:gd name="connsiteY212" fmla="*/ 2508038 h 2986796"/>
                <a:gd name="connsiteX213" fmla="*/ 397149 w 2990398"/>
                <a:gd name="connsiteY213" fmla="*/ 2483556 h 2986796"/>
                <a:gd name="connsiteX214" fmla="*/ 388082 w 2990398"/>
                <a:gd name="connsiteY214" fmla="*/ 2457261 h 2986796"/>
                <a:gd name="connsiteX215" fmla="*/ 379921 w 2990398"/>
                <a:gd name="connsiteY215" fmla="*/ 2430967 h 2986796"/>
                <a:gd name="connsiteX216" fmla="*/ 372668 w 2990398"/>
                <a:gd name="connsiteY216" fmla="*/ 2402858 h 2986796"/>
                <a:gd name="connsiteX217" fmla="*/ 365414 w 2990398"/>
                <a:gd name="connsiteY217" fmla="*/ 2375655 h 2986796"/>
                <a:gd name="connsiteX218" fmla="*/ 357253 w 2990398"/>
                <a:gd name="connsiteY218" fmla="*/ 2348452 h 2986796"/>
                <a:gd name="connsiteX219" fmla="*/ 348185 w 2990398"/>
                <a:gd name="connsiteY219" fmla="*/ 2322157 h 2986796"/>
                <a:gd name="connsiteX220" fmla="*/ 337304 w 2990398"/>
                <a:gd name="connsiteY220" fmla="*/ 2297675 h 2986796"/>
                <a:gd name="connsiteX221" fmla="*/ 324611 w 2990398"/>
                <a:gd name="connsiteY221" fmla="*/ 2275007 h 2986796"/>
                <a:gd name="connsiteX222" fmla="*/ 308290 w 2990398"/>
                <a:gd name="connsiteY222" fmla="*/ 2255059 h 2986796"/>
                <a:gd name="connsiteX223" fmla="*/ 290155 w 2990398"/>
                <a:gd name="connsiteY223" fmla="*/ 2234203 h 2986796"/>
                <a:gd name="connsiteX224" fmla="*/ 269300 w 2990398"/>
                <a:gd name="connsiteY224" fmla="*/ 2216069 h 2986796"/>
                <a:gd name="connsiteX225" fmla="*/ 246631 w 2990398"/>
                <a:gd name="connsiteY225" fmla="*/ 2198842 h 2986796"/>
                <a:gd name="connsiteX226" fmla="*/ 223963 w 2990398"/>
                <a:gd name="connsiteY226" fmla="*/ 2181613 h 2986796"/>
                <a:gd name="connsiteX227" fmla="*/ 201296 w 2990398"/>
                <a:gd name="connsiteY227" fmla="*/ 2164385 h 2986796"/>
                <a:gd name="connsiteX228" fmla="*/ 179534 w 2990398"/>
                <a:gd name="connsiteY228" fmla="*/ 2147156 h 2986796"/>
                <a:gd name="connsiteX229" fmla="*/ 158679 w 2990398"/>
                <a:gd name="connsiteY229" fmla="*/ 2128116 h 2986796"/>
                <a:gd name="connsiteX230" fmla="*/ 140545 w 2990398"/>
                <a:gd name="connsiteY230" fmla="*/ 2109074 h 2986796"/>
                <a:gd name="connsiteX231" fmla="*/ 125130 w 2990398"/>
                <a:gd name="connsiteY231" fmla="*/ 2087312 h 2986796"/>
                <a:gd name="connsiteX232" fmla="*/ 113343 w 2990398"/>
                <a:gd name="connsiteY232" fmla="*/ 2064644 h 2986796"/>
                <a:gd name="connsiteX233" fmla="*/ 105182 w 2990398"/>
                <a:gd name="connsiteY233" fmla="*/ 2037442 h 2986796"/>
                <a:gd name="connsiteX234" fmla="*/ 101555 w 2990398"/>
                <a:gd name="connsiteY234" fmla="*/ 2009333 h 2986796"/>
                <a:gd name="connsiteX235" fmla="*/ 100648 w 2990398"/>
                <a:gd name="connsiteY235" fmla="*/ 1980317 h 2986796"/>
                <a:gd name="connsiteX236" fmla="*/ 103368 w 2990398"/>
                <a:gd name="connsiteY236" fmla="*/ 1949489 h 2986796"/>
                <a:gd name="connsiteX237" fmla="*/ 106995 w 2990398"/>
                <a:gd name="connsiteY237" fmla="*/ 1918659 h 2986796"/>
                <a:gd name="connsiteX238" fmla="*/ 111528 w 2990398"/>
                <a:gd name="connsiteY238" fmla="*/ 1887829 h 2986796"/>
                <a:gd name="connsiteX239" fmla="*/ 115156 w 2990398"/>
                <a:gd name="connsiteY239" fmla="*/ 1857001 h 2986796"/>
                <a:gd name="connsiteX240" fmla="*/ 116970 w 2990398"/>
                <a:gd name="connsiteY240" fmla="*/ 1826171 h 2986796"/>
                <a:gd name="connsiteX241" fmla="*/ 116970 w 2990398"/>
                <a:gd name="connsiteY241" fmla="*/ 1796249 h 2986796"/>
                <a:gd name="connsiteX242" fmla="*/ 113343 w 2990398"/>
                <a:gd name="connsiteY242" fmla="*/ 1768140 h 2986796"/>
                <a:gd name="connsiteX243" fmla="*/ 106089 w 2990398"/>
                <a:gd name="connsiteY243" fmla="*/ 1740031 h 2986796"/>
                <a:gd name="connsiteX244" fmla="*/ 95208 w 2990398"/>
                <a:gd name="connsiteY244" fmla="*/ 1713736 h 2986796"/>
                <a:gd name="connsiteX245" fmla="*/ 81606 w 2990398"/>
                <a:gd name="connsiteY245" fmla="*/ 1686534 h 2986796"/>
                <a:gd name="connsiteX246" fmla="*/ 66192 w 2990398"/>
                <a:gd name="connsiteY246" fmla="*/ 1659332 h 2986796"/>
                <a:gd name="connsiteX247" fmla="*/ 49872 w 2990398"/>
                <a:gd name="connsiteY247" fmla="*/ 1632130 h 2986796"/>
                <a:gd name="connsiteX248" fmla="*/ 34458 w 2990398"/>
                <a:gd name="connsiteY248" fmla="*/ 1605834 h 2986796"/>
                <a:gd name="connsiteX249" fmla="*/ 20855 w 2990398"/>
                <a:gd name="connsiteY249" fmla="*/ 1577725 h 2986796"/>
                <a:gd name="connsiteX250" fmla="*/ 9975 w 2990398"/>
                <a:gd name="connsiteY250" fmla="*/ 1550523 h 2986796"/>
                <a:gd name="connsiteX251" fmla="*/ 2721 w 2990398"/>
                <a:gd name="connsiteY251" fmla="*/ 1522414 h 2986796"/>
                <a:gd name="connsiteX252" fmla="*/ 0 w 2990398"/>
                <a:gd name="connsiteY252" fmla="*/ 1493398 h 2986796"/>
                <a:gd name="connsiteX253" fmla="*/ 2721 w 2990398"/>
                <a:gd name="connsiteY253" fmla="*/ 1464384 h 2986796"/>
                <a:gd name="connsiteX254" fmla="*/ 9975 w 2990398"/>
                <a:gd name="connsiteY254" fmla="*/ 1436275 h 2986796"/>
                <a:gd name="connsiteX255" fmla="*/ 20855 w 2990398"/>
                <a:gd name="connsiteY255" fmla="*/ 1409071 h 2986796"/>
                <a:gd name="connsiteX256" fmla="*/ 34458 w 2990398"/>
                <a:gd name="connsiteY256" fmla="*/ 1380964 h 2986796"/>
                <a:gd name="connsiteX257" fmla="*/ 49872 w 2990398"/>
                <a:gd name="connsiteY257" fmla="*/ 1354668 h 2986796"/>
                <a:gd name="connsiteX258" fmla="*/ 66192 w 2990398"/>
                <a:gd name="connsiteY258" fmla="*/ 1327465 h 2986796"/>
                <a:gd name="connsiteX259" fmla="*/ 81606 w 2990398"/>
                <a:gd name="connsiteY259" fmla="*/ 1300263 h 2986796"/>
                <a:gd name="connsiteX260" fmla="*/ 95208 w 2990398"/>
                <a:gd name="connsiteY260" fmla="*/ 1273062 h 2986796"/>
                <a:gd name="connsiteX261" fmla="*/ 106089 w 2990398"/>
                <a:gd name="connsiteY261" fmla="*/ 1246765 h 2986796"/>
                <a:gd name="connsiteX262" fmla="*/ 113343 w 2990398"/>
                <a:gd name="connsiteY262" fmla="*/ 1218656 h 2986796"/>
                <a:gd name="connsiteX263" fmla="*/ 116970 w 2990398"/>
                <a:gd name="connsiteY263" fmla="*/ 1190548 h 2986796"/>
                <a:gd name="connsiteX264" fmla="*/ 116970 w 2990398"/>
                <a:gd name="connsiteY264" fmla="*/ 1160626 h 2986796"/>
                <a:gd name="connsiteX265" fmla="*/ 115156 w 2990398"/>
                <a:gd name="connsiteY265" fmla="*/ 1129796 h 2986796"/>
                <a:gd name="connsiteX266" fmla="*/ 111528 w 2990398"/>
                <a:gd name="connsiteY266" fmla="*/ 1098967 h 2986796"/>
                <a:gd name="connsiteX267" fmla="*/ 106995 w 2990398"/>
                <a:gd name="connsiteY267" fmla="*/ 1068137 h 2986796"/>
                <a:gd name="connsiteX268" fmla="*/ 103368 w 2990398"/>
                <a:gd name="connsiteY268" fmla="*/ 1037309 h 2986796"/>
                <a:gd name="connsiteX269" fmla="*/ 100648 w 2990398"/>
                <a:gd name="connsiteY269" fmla="*/ 1006481 h 2986796"/>
                <a:gd name="connsiteX270" fmla="*/ 101555 w 2990398"/>
                <a:gd name="connsiteY270" fmla="*/ 977465 h 2986796"/>
                <a:gd name="connsiteX271" fmla="*/ 105182 w 2990398"/>
                <a:gd name="connsiteY271" fmla="*/ 949356 h 2986796"/>
                <a:gd name="connsiteX272" fmla="*/ 113343 w 2990398"/>
                <a:gd name="connsiteY272" fmla="*/ 922153 h 2986796"/>
                <a:gd name="connsiteX273" fmla="*/ 125130 w 2990398"/>
                <a:gd name="connsiteY273" fmla="*/ 899485 h 2986796"/>
                <a:gd name="connsiteX274" fmla="*/ 140545 w 2990398"/>
                <a:gd name="connsiteY274" fmla="*/ 877723 h 2986796"/>
                <a:gd name="connsiteX275" fmla="*/ 158679 w 2990398"/>
                <a:gd name="connsiteY275" fmla="*/ 858682 h 2986796"/>
                <a:gd name="connsiteX276" fmla="*/ 179534 w 2990398"/>
                <a:gd name="connsiteY276" fmla="*/ 839640 h 2986796"/>
                <a:gd name="connsiteX277" fmla="*/ 201296 w 2990398"/>
                <a:gd name="connsiteY277" fmla="*/ 822412 h 2986796"/>
                <a:gd name="connsiteX278" fmla="*/ 223963 w 2990398"/>
                <a:gd name="connsiteY278" fmla="*/ 805184 h 2986796"/>
                <a:gd name="connsiteX279" fmla="*/ 246631 w 2990398"/>
                <a:gd name="connsiteY279" fmla="*/ 787956 h 2986796"/>
                <a:gd name="connsiteX280" fmla="*/ 269300 w 2990398"/>
                <a:gd name="connsiteY280" fmla="*/ 770728 h 2986796"/>
                <a:gd name="connsiteX281" fmla="*/ 290155 w 2990398"/>
                <a:gd name="connsiteY281" fmla="*/ 752593 h 2986796"/>
                <a:gd name="connsiteX282" fmla="*/ 308290 w 2990398"/>
                <a:gd name="connsiteY282" fmla="*/ 731739 h 2986796"/>
                <a:gd name="connsiteX283" fmla="*/ 324611 w 2990398"/>
                <a:gd name="connsiteY283" fmla="*/ 711789 h 2986796"/>
                <a:gd name="connsiteX284" fmla="*/ 337304 w 2990398"/>
                <a:gd name="connsiteY284" fmla="*/ 689121 h 2986796"/>
                <a:gd name="connsiteX285" fmla="*/ 348185 w 2990398"/>
                <a:gd name="connsiteY285" fmla="*/ 664641 h 2986796"/>
                <a:gd name="connsiteX286" fmla="*/ 357253 w 2990398"/>
                <a:gd name="connsiteY286" fmla="*/ 638344 h 2986796"/>
                <a:gd name="connsiteX287" fmla="*/ 365414 w 2990398"/>
                <a:gd name="connsiteY287" fmla="*/ 611141 h 2986796"/>
                <a:gd name="connsiteX288" fmla="*/ 372668 w 2990398"/>
                <a:gd name="connsiteY288" fmla="*/ 583940 h 2986796"/>
                <a:gd name="connsiteX289" fmla="*/ 379921 w 2990398"/>
                <a:gd name="connsiteY289" fmla="*/ 555831 h 2986796"/>
                <a:gd name="connsiteX290" fmla="*/ 388082 w 2990398"/>
                <a:gd name="connsiteY290" fmla="*/ 529536 h 2986796"/>
                <a:gd name="connsiteX291" fmla="*/ 397149 w 2990398"/>
                <a:gd name="connsiteY291" fmla="*/ 503239 h 2986796"/>
                <a:gd name="connsiteX292" fmla="*/ 408030 w 2990398"/>
                <a:gd name="connsiteY292" fmla="*/ 478758 h 2986796"/>
                <a:gd name="connsiteX293" fmla="*/ 421632 w 2990398"/>
                <a:gd name="connsiteY293" fmla="*/ 456997 h 2986796"/>
                <a:gd name="connsiteX294" fmla="*/ 437951 w 2990398"/>
                <a:gd name="connsiteY294" fmla="*/ 437048 h 2986796"/>
                <a:gd name="connsiteX295" fmla="*/ 457900 w 2990398"/>
                <a:gd name="connsiteY295" fmla="*/ 420727 h 2986796"/>
                <a:gd name="connsiteX296" fmla="*/ 479662 w 2990398"/>
                <a:gd name="connsiteY296" fmla="*/ 407126 h 2986796"/>
                <a:gd name="connsiteX297" fmla="*/ 504143 w 2990398"/>
                <a:gd name="connsiteY297" fmla="*/ 396244 h 2986796"/>
                <a:gd name="connsiteX298" fmla="*/ 530438 w 2990398"/>
                <a:gd name="connsiteY298" fmla="*/ 387178 h 2986796"/>
                <a:gd name="connsiteX299" fmla="*/ 556733 w 2990398"/>
                <a:gd name="connsiteY299" fmla="*/ 379017 h 2986796"/>
                <a:gd name="connsiteX300" fmla="*/ 584842 w 2990398"/>
                <a:gd name="connsiteY300" fmla="*/ 371762 h 2986796"/>
                <a:gd name="connsiteX301" fmla="*/ 612044 w 2990398"/>
                <a:gd name="connsiteY301" fmla="*/ 364509 h 2986796"/>
                <a:gd name="connsiteX302" fmla="*/ 639246 w 2990398"/>
                <a:gd name="connsiteY302" fmla="*/ 356348 h 2986796"/>
                <a:gd name="connsiteX303" fmla="*/ 665541 w 2990398"/>
                <a:gd name="connsiteY303" fmla="*/ 347282 h 2986796"/>
                <a:gd name="connsiteX304" fmla="*/ 690023 w 2990398"/>
                <a:gd name="connsiteY304" fmla="*/ 336400 h 2986796"/>
                <a:gd name="connsiteX305" fmla="*/ 712691 w 2990398"/>
                <a:gd name="connsiteY305" fmla="*/ 323707 h 2986796"/>
                <a:gd name="connsiteX306" fmla="*/ 732639 w 2990398"/>
                <a:gd name="connsiteY306" fmla="*/ 307385 h 2986796"/>
                <a:gd name="connsiteX307" fmla="*/ 753494 w 2990398"/>
                <a:gd name="connsiteY307" fmla="*/ 289249 h 2986796"/>
                <a:gd name="connsiteX308" fmla="*/ 771629 w 2990398"/>
                <a:gd name="connsiteY308" fmla="*/ 268395 h 2986796"/>
                <a:gd name="connsiteX309" fmla="*/ 788856 w 2990398"/>
                <a:gd name="connsiteY309" fmla="*/ 246632 h 2986796"/>
                <a:gd name="connsiteX310" fmla="*/ 806083 w 2990398"/>
                <a:gd name="connsiteY310" fmla="*/ 223964 h 2986796"/>
                <a:gd name="connsiteX311" fmla="*/ 823313 w 2990398"/>
                <a:gd name="connsiteY311" fmla="*/ 201296 h 2986796"/>
                <a:gd name="connsiteX312" fmla="*/ 840540 w 2990398"/>
                <a:gd name="connsiteY312" fmla="*/ 179535 h 2986796"/>
                <a:gd name="connsiteX313" fmla="*/ 859581 w 2990398"/>
                <a:gd name="connsiteY313" fmla="*/ 158680 h 2986796"/>
                <a:gd name="connsiteX314" fmla="*/ 878622 w 2990398"/>
                <a:gd name="connsiteY314" fmla="*/ 140545 h 2986796"/>
                <a:gd name="connsiteX315" fmla="*/ 900384 w 2990398"/>
                <a:gd name="connsiteY315" fmla="*/ 125130 h 2986796"/>
                <a:gd name="connsiteX316" fmla="*/ 923053 w 2990398"/>
                <a:gd name="connsiteY316" fmla="*/ 113343 h 2986796"/>
                <a:gd name="connsiteX317" fmla="*/ 950255 w 2990398"/>
                <a:gd name="connsiteY317" fmla="*/ 105182 h 2986796"/>
                <a:gd name="connsiteX318" fmla="*/ 978364 w 2990398"/>
                <a:gd name="connsiteY318" fmla="*/ 101554 h 2986796"/>
                <a:gd name="connsiteX319" fmla="*/ 1007378 w 2990398"/>
                <a:gd name="connsiteY319" fmla="*/ 100648 h 2986796"/>
                <a:gd name="connsiteX320" fmla="*/ 1038207 w 2990398"/>
                <a:gd name="connsiteY320" fmla="*/ 103369 h 2986796"/>
                <a:gd name="connsiteX321" fmla="*/ 1069036 w 2990398"/>
                <a:gd name="connsiteY321" fmla="*/ 106996 h 2986796"/>
                <a:gd name="connsiteX322" fmla="*/ 1099866 w 2990398"/>
                <a:gd name="connsiteY322" fmla="*/ 111529 h 2986796"/>
                <a:gd name="connsiteX323" fmla="*/ 1130694 w 2990398"/>
                <a:gd name="connsiteY323" fmla="*/ 115157 h 2986796"/>
                <a:gd name="connsiteX324" fmla="*/ 1161523 w 2990398"/>
                <a:gd name="connsiteY324" fmla="*/ 116970 h 2986796"/>
                <a:gd name="connsiteX325" fmla="*/ 1191445 w 2990398"/>
                <a:gd name="connsiteY325" fmla="*/ 116970 h 2986796"/>
                <a:gd name="connsiteX326" fmla="*/ 1219554 w 2990398"/>
                <a:gd name="connsiteY326" fmla="*/ 113343 h 2986796"/>
                <a:gd name="connsiteX327" fmla="*/ 1247663 w 2990398"/>
                <a:gd name="connsiteY327" fmla="*/ 106088 h 2986796"/>
                <a:gd name="connsiteX328" fmla="*/ 1274865 w 2990398"/>
                <a:gd name="connsiteY328" fmla="*/ 95209 h 2986796"/>
                <a:gd name="connsiteX329" fmla="*/ 1302066 w 2990398"/>
                <a:gd name="connsiteY329" fmla="*/ 80699 h 2986796"/>
                <a:gd name="connsiteX330" fmla="*/ 1329268 w 2990398"/>
                <a:gd name="connsiteY330" fmla="*/ 66192 h 2986796"/>
                <a:gd name="connsiteX331" fmla="*/ 1356470 w 2990398"/>
                <a:gd name="connsiteY331" fmla="*/ 49872 h 2986796"/>
                <a:gd name="connsiteX332" fmla="*/ 1382765 w 2990398"/>
                <a:gd name="connsiteY332" fmla="*/ 34456 h 2986796"/>
                <a:gd name="connsiteX333" fmla="*/ 1410874 w 2990398"/>
                <a:gd name="connsiteY333" fmla="*/ 20855 h 2986796"/>
                <a:gd name="connsiteX334" fmla="*/ 1438076 w 2990398"/>
                <a:gd name="connsiteY334" fmla="*/ 9974 h 2986796"/>
                <a:gd name="connsiteX335" fmla="*/ 1466185 w 2990398"/>
                <a:gd name="connsiteY335" fmla="*/ 2720 h 298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2990398" h="2986796">
                  <a:moveTo>
                    <a:pt x="1495200" y="0"/>
                  </a:moveTo>
                  <a:lnTo>
                    <a:pt x="1524214" y="2720"/>
                  </a:lnTo>
                  <a:lnTo>
                    <a:pt x="1552324" y="9974"/>
                  </a:lnTo>
                  <a:lnTo>
                    <a:pt x="1579526" y="20855"/>
                  </a:lnTo>
                  <a:lnTo>
                    <a:pt x="1607633" y="34456"/>
                  </a:lnTo>
                  <a:lnTo>
                    <a:pt x="1633930" y="49872"/>
                  </a:lnTo>
                  <a:lnTo>
                    <a:pt x="1661132" y="66192"/>
                  </a:lnTo>
                  <a:lnTo>
                    <a:pt x="1688333" y="80699"/>
                  </a:lnTo>
                  <a:lnTo>
                    <a:pt x="1715535" y="95209"/>
                  </a:lnTo>
                  <a:lnTo>
                    <a:pt x="1741831" y="106088"/>
                  </a:lnTo>
                  <a:lnTo>
                    <a:pt x="1770845" y="113343"/>
                  </a:lnTo>
                  <a:lnTo>
                    <a:pt x="1798954" y="116970"/>
                  </a:lnTo>
                  <a:lnTo>
                    <a:pt x="1828877" y="116970"/>
                  </a:lnTo>
                  <a:lnTo>
                    <a:pt x="1859705" y="115157"/>
                  </a:lnTo>
                  <a:lnTo>
                    <a:pt x="1890534" y="111529"/>
                  </a:lnTo>
                  <a:lnTo>
                    <a:pt x="1921363" y="106996"/>
                  </a:lnTo>
                  <a:lnTo>
                    <a:pt x="1952192" y="103369"/>
                  </a:lnTo>
                  <a:lnTo>
                    <a:pt x="1983021" y="100648"/>
                  </a:lnTo>
                  <a:lnTo>
                    <a:pt x="2012036" y="101554"/>
                  </a:lnTo>
                  <a:lnTo>
                    <a:pt x="2040145" y="105182"/>
                  </a:lnTo>
                  <a:lnTo>
                    <a:pt x="2067346" y="113343"/>
                  </a:lnTo>
                  <a:lnTo>
                    <a:pt x="2090015" y="125130"/>
                  </a:lnTo>
                  <a:lnTo>
                    <a:pt x="2111775" y="140545"/>
                  </a:lnTo>
                  <a:lnTo>
                    <a:pt x="2130817" y="158680"/>
                  </a:lnTo>
                  <a:lnTo>
                    <a:pt x="2149858" y="179535"/>
                  </a:lnTo>
                  <a:lnTo>
                    <a:pt x="2167088" y="201296"/>
                  </a:lnTo>
                  <a:lnTo>
                    <a:pt x="2184315" y="223964"/>
                  </a:lnTo>
                  <a:lnTo>
                    <a:pt x="2201542" y="246632"/>
                  </a:lnTo>
                  <a:lnTo>
                    <a:pt x="2218769" y="268395"/>
                  </a:lnTo>
                  <a:lnTo>
                    <a:pt x="2236905" y="289249"/>
                  </a:lnTo>
                  <a:lnTo>
                    <a:pt x="2257760" y="307385"/>
                  </a:lnTo>
                  <a:lnTo>
                    <a:pt x="2277709" y="323707"/>
                  </a:lnTo>
                  <a:lnTo>
                    <a:pt x="2300376" y="336400"/>
                  </a:lnTo>
                  <a:lnTo>
                    <a:pt x="2324858" y="347282"/>
                  </a:lnTo>
                  <a:lnTo>
                    <a:pt x="2351153" y="356348"/>
                  </a:lnTo>
                  <a:lnTo>
                    <a:pt x="2378355" y="364509"/>
                  </a:lnTo>
                  <a:lnTo>
                    <a:pt x="2405556" y="371762"/>
                  </a:lnTo>
                  <a:lnTo>
                    <a:pt x="2433665" y="379017"/>
                  </a:lnTo>
                  <a:lnTo>
                    <a:pt x="2459961" y="387178"/>
                  </a:lnTo>
                  <a:lnTo>
                    <a:pt x="2486255" y="396244"/>
                  </a:lnTo>
                  <a:lnTo>
                    <a:pt x="2510738" y="407126"/>
                  </a:lnTo>
                  <a:lnTo>
                    <a:pt x="2532500" y="420727"/>
                  </a:lnTo>
                  <a:lnTo>
                    <a:pt x="2552448" y="437048"/>
                  </a:lnTo>
                  <a:lnTo>
                    <a:pt x="2568768" y="456997"/>
                  </a:lnTo>
                  <a:lnTo>
                    <a:pt x="2582369" y="478758"/>
                  </a:lnTo>
                  <a:lnTo>
                    <a:pt x="2593250" y="503239"/>
                  </a:lnTo>
                  <a:lnTo>
                    <a:pt x="2602317" y="529536"/>
                  </a:lnTo>
                  <a:lnTo>
                    <a:pt x="2610477" y="555831"/>
                  </a:lnTo>
                  <a:lnTo>
                    <a:pt x="2617732" y="583940"/>
                  </a:lnTo>
                  <a:lnTo>
                    <a:pt x="2624986" y="611141"/>
                  </a:lnTo>
                  <a:lnTo>
                    <a:pt x="2633146" y="638344"/>
                  </a:lnTo>
                  <a:lnTo>
                    <a:pt x="2642213" y="664641"/>
                  </a:lnTo>
                  <a:lnTo>
                    <a:pt x="2653094" y="689121"/>
                  </a:lnTo>
                  <a:lnTo>
                    <a:pt x="2665789" y="711789"/>
                  </a:lnTo>
                  <a:lnTo>
                    <a:pt x="2682110" y="731739"/>
                  </a:lnTo>
                  <a:lnTo>
                    <a:pt x="2700244" y="752593"/>
                  </a:lnTo>
                  <a:lnTo>
                    <a:pt x="2721098" y="770728"/>
                  </a:lnTo>
                  <a:lnTo>
                    <a:pt x="2742860" y="787956"/>
                  </a:lnTo>
                  <a:lnTo>
                    <a:pt x="2766436" y="805184"/>
                  </a:lnTo>
                  <a:lnTo>
                    <a:pt x="2789104" y="822412"/>
                  </a:lnTo>
                  <a:lnTo>
                    <a:pt x="2810864" y="839640"/>
                  </a:lnTo>
                  <a:lnTo>
                    <a:pt x="2831718" y="858682"/>
                  </a:lnTo>
                  <a:lnTo>
                    <a:pt x="2849854" y="877723"/>
                  </a:lnTo>
                  <a:lnTo>
                    <a:pt x="2865269" y="899485"/>
                  </a:lnTo>
                  <a:lnTo>
                    <a:pt x="2877057" y="922153"/>
                  </a:lnTo>
                  <a:lnTo>
                    <a:pt x="2885217" y="949356"/>
                  </a:lnTo>
                  <a:lnTo>
                    <a:pt x="2888844" y="977465"/>
                  </a:lnTo>
                  <a:lnTo>
                    <a:pt x="2889751" y="1006481"/>
                  </a:lnTo>
                  <a:lnTo>
                    <a:pt x="2887031" y="1037309"/>
                  </a:lnTo>
                  <a:lnTo>
                    <a:pt x="2883403" y="1068137"/>
                  </a:lnTo>
                  <a:lnTo>
                    <a:pt x="2878870" y="1098967"/>
                  </a:lnTo>
                  <a:lnTo>
                    <a:pt x="2875242" y="1129796"/>
                  </a:lnTo>
                  <a:lnTo>
                    <a:pt x="2873430" y="1160626"/>
                  </a:lnTo>
                  <a:lnTo>
                    <a:pt x="2873430" y="1190548"/>
                  </a:lnTo>
                  <a:lnTo>
                    <a:pt x="2877057" y="1218656"/>
                  </a:lnTo>
                  <a:lnTo>
                    <a:pt x="2884310" y="1246765"/>
                  </a:lnTo>
                  <a:lnTo>
                    <a:pt x="2895190" y="1273062"/>
                  </a:lnTo>
                  <a:lnTo>
                    <a:pt x="2909700" y="1300263"/>
                  </a:lnTo>
                  <a:lnTo>
                    <a:pt x="2924206" y="1327465"/>
                  </a:lnTo>
                  <a:lnTo>
                    <a:pt x="2940528" y="1354668"/>
                  </a:lnTo>
                  <a:lnTo>
                    <a:pt x="2955942" y="1380964"/>
                  </a:lnTo>
                  <a:lnTo>
                    <a:pt x="2969543" y="1409071"/>
                  </a:lnTo>
                  <a:lnTo>
                    <a:pt x="2980424" y="1436275"/>
                  </a:lnTo>
                  <a:lnTo>
                    <a:pt x="2987677" y="1464384"/>
                  </a:lnTo>
                  <a:lnTo>
                    <a:pt x="2990398" y="1493398"/>
                  </a:lnTo>
                  <a:lnTo>
                    <a:pt x="2987677" y="1522414"/>
                  </a:lnTo>
                  <a:lnTo>
                    <a:pt x="2980424" y="1550523"/>
                  </a:lnTo>
                  <a:lnTo>
                    <a:pt x="2969543" y="1577725"/>
                  </a:lnTo>
                  <a:lnTo>
                    <a:pt x="2955942" y="1605834"/>
                  </a:lnTo>
                  <a:lnTo>
                    <a:pt x="2940528" y="1632130"/>
                  </a:lnTo>
                  <a:lnTo>
                    <a:pt x="2924206" y="1659332"/>
                  </a:lnTo>
                  <a:lnTo>
                    <a:pt x="2909700" y="1686534"/>
                  </a:lnTo>
                  <a:lnTo>
                    <a:pt x="2895190" y="1713736"/>
                  </a:lnTo>
                  <a:lnTo>
                    <a:pt x="2884310" y="1740031"/>
                  </a:lnTo>
                  <a:lnTo>
                    <a:pt x="2877057" y="1768140"/>
                  </a:lnTo>
                  <a:lnTo>
                    <a:pt x="2873430" y="1796249"/>
                  </a:lnTo>
                  <a:lnTo>
                    <a:pt x="2873430" y="1826171"/>
                  </a:lnTo>
                  <a:lnTo>
                    <a:pt x="2875242" y="1857001"/>
                  </a:lnTo>
                  <a:lnTo>
                    <a:pt x="2878870" y="1887829"/>
                  </a:lnTo>
                  <a:lnTo>
                    <a:pt x="2883403" y="1918659"/>
                  </a:lnTo>
                  <a:lnTo>
                    <a:pt x="2887031" y="1949489"/>
                  </a:lnTo>
                  <a:lnTo>
                    <a:pt x="2889751" y="1980317"/>
                  </a:lnTo>
                  <a:lnTo>
                    <a:pt x="2888844" y="2009333"/>
                  </a:lnTo>
                  <a:lnTo>
                    <a:pt x="2885217" y="2037442"/>
                  </a:lnTo>
                  <a:lnTo>
                    <a:pt x="2877057" y="2064644"/>
                  </a:lnTo>
                  <a:lnTo>
                    <a:pt x="2865269" y="2087312"/>
                  </a:lnTo>
                  <a:lnTo>
                    <a:pt x="2849854" y="2109074"/>
                  </a:lnTo>
                  <a:lnTo>
                    <a:pt x="2831718" y="2128116"/>
                  </a:lnTo>
                  <a:lnTo>
                    <a:pt x="2810864" y="2147156"/>
                  </a:lnTo>
                  <a:lnTo>
                    <a:pt x="2789104" y="2164385"/>
                  </a:lnTo>
                  <a:lnTo>
                    <a:pt x="2766436" y="2181613"/>
                  </a:lnTo>
                  <a:lnTo>
                    <a:pt x="2742860" y="2198842"/>
                  </a:lnTo>
                  <a:lnTo>
                    <a:pt x="2721098" y="2216069"/>
                  </a:lnTo>
                  <a:lnTo>
                    <a:pt x="2700244" y="2234203"/>
                  </a:lnTo>
                  <a:lnTo>
                    <a:pt x="2682110" y="2255059"/>
                  </a:lnTo>
                  <a:lnTo>
                    <a:pt x="2665789" y="2275007"/>
                  </a:lnTo>
                  <a:lnTo>
                    <a:pt x="2653094" y="2297675"/>
                  </a:lnTo>
                  <a:lnTo>
                    <a:pt x="2642213" y="2322157"/>
                  </a:lnTo>
                  <a:lnTo>
                    <a:pt x="2633146" y="2348452"/>
                  </a:lnTo>
                  <a:lnTo>
                    <a:pt x="2624986" y="2375655"/>
                  </a:lnTo>
                  <a:lnTo>
                    <a:pt x="2617732" y="2402858"/>
                  </a:lnTo>
                  <a:lnTo>
                    <a:pt x="2610477" y="2430967"/>
                  </a:lnTo>
                  <a:lnTo>
                    <a:pt x="2602317" y="2457261"/>
                  </a:lnTo>
                  <a:lnTo>
                    <a:pt x="2593250" y="2483556"/>
                  </a:lnTo>
                  <a:lnTo>
                    <a:pt x="2582369" y="2508038"/>
                  </a:lnTo>
                  <a:lnTo>
                    <a:pt x="2568768" y="2529801"/>
                  </a:lnTo>
                  <a:lnTo>
                    <a:pt x="2552448" y="2549749"/>
                  </a:lnTo>
                  <a:lnTo>
                    <a:pt x="2532500" y="2566069"/>
                  </a:lnTo>
                  <a:lnTo>
                    <a:pt x="2510738" y="2579670"/>
                  </a:lnTo>
                  <a:lnTo>
                    <a:pt x="2486255" y="2590552"/>
                  </a:lnTo>
                  <a:lnTo>
                    <a:pt x="2459961" y="2599619"/>
                  </a:lnTo>
                  <a:lnTo>
                    <a:pt x="2433665" y="2607779"/>
                  </a:lnTo>
                  <a:lnTo>
                    <a:pt x="2405556" y="2615034"/>
                  </a:lnTo>
                  <a:lnTo>
                    <a:pt x="2378355" y="2622287"/>
                  </a:lnTo>
                  <a:lnTo>
                    <a:pt x="2351153" y="2630448"/>
                  </a:lnTo>
                  <a:lnTo>
                    <a:pt x="2324858" y="2639517"/>
                  </a:lnTo>
                  <a:lnTo>
                    <a:pt x="2300376" y="2650397"/>
                  </a:lnTo>
                  <a:lnTo>
                    <a:pt x="2277709" y="2663091"/>
                  </a:lnTo>
                  <a:lnTo>
                    <a:pt x="2257760" y="2679412"/>
                  </a:lnTo>
                  <a:lnTo>
                    <a:pt x="2236905" y="2697548"/>
                  </a:lnTo>
                  <a:lnTo>
                    <a:pt x="2218769" y="2718403"/>
                  </a:lnTo>
                  <a:lnTo>
                    <a:pt x="2201542" y="2740164"/>
                  </a:lnTo>
                  <a:lnTo>
                    <a:pt x="2184315" y="2762832"/>
                  </a:lnTo>
                  <a:lnTo>
                    <a:pt x="2167088" y="2785501"/>
                  </a:lnTo>
                  <a:lnTo>
                    <a:pt x="2149858" y="2807263"/>
                  </a:lnTo>
                  <a:lnTo>
                    <a:pt x="2130817" y="2828117"/>
                  </a:lnTo>
                  <a:lnTo>
                    <a:pt x="2111775" y="2846252"/>
                  </a:lnTo>
                  <a:lnTo>
                    <a:pt x="2090015" y="2861666"/>
                  </a:lnTo>
                  <a:lnTo>
                    <a:pt x="2067346" y="2873455"/>
                  </a:lnTo>
                  <a:lnTo>
                    <a:pt x="2040145" y="2881614"/>
                  </a:lnTo>
                  <a:lnTo>
                    <a:pt x="2012036" y="2885242"/>
                  </a:lnTo>
                  <a:lnTo>
                    <a:pt x="1983021" y="2886149"/>
                  </a:lnTo>
                  <a:lnTo>
                    <a:pt x="1952192" y="2883428"/>
                  </a:lnTo>
                  <a:lnTo>
                    <a:pt x="1921363" y="2879802"/>
                  </a:lnTo>
                  <a:lnTo>
                    <a:pt x="1890534" y="2875267"/>
                  </a:lnTo>
                  <a:lnTo>
                    <a:pt x="1859705" y="2871641"/>
                  </a:lnTo>
                  <a:lnTo>
                    <a:pt x="1828877" y="2869827"/>
                  </a:lnTo>
                  <a:lnTo>
                    <a:pt x="1798954" y="2869827"/>
                  </a:lnTo>
                  <a:lnTo>
                    <a:pt x="1770845" y="2873455"/>
                  </a:lnTo>
                  <a:lnTo>
                    <a:pt x="1741831" y="2880708"/>
                  </a:lnTo>
                  <a:lnTo>
                    <a:pt x="1715535" y="2891590"/>
                  </a:lnTo>
                  <a:lnTo>
                    <a:pt x="1688333" y="2906097"/>
                  </a:lnTo>
                  <a:lnTo>
                    <a:pt x="1661132" y="2920605"/>
                  </a:lnTo>
                  <a:lnTo>
                    <a:pt x="1633930" y="2936927"/>
                  </a:lnTo>
                  <a:lnTo>
                    <a:pt x="1607633" y="2952341"/>
                  </a:lnTo>
                  <a:lnTo>
                    <a:pt x="1579526" y="2965941"/>
                  </a:lnTo>
                  <a:lnTo>
                    <a:pt x="1552324" y="2976823"/>
                  </a:lnTo>
                  <a:lnTo>
                    <a:pt x="1524214" y="2984076"/>
                  </a:lnTo>
                  <a:lnTo>
                    <a:pt x="1495200" y="2986796"/>
                  </a:lnTo>
                  <a:lnTo>
                    <a:pt x="1466185" y="2984076"/>
                  </a:lnTo>
                  <a:lnTo>
                    <a:pt x="1438076" y="2976823"/>
                  </a:lnTo>
                  <a:lnTo>
                    <a:pt x="1410874" y="2965941"/>
                  </a:lnTo>
                  <a:lnTo>
                    <a:pt x="1382765" y="2952341"/>
                  </a:lnTo>
                  <a:lnTo>
                    <a:pt x="1356470" y="2936927"/>
                  </a:lnTo>
                  <a:lnTo>
                    <a:pt x="1329268" y="2920605"/>
                  </a:lnTo>
                  <a:lnTo>
                    <a:pt x="1302066" y="2906097"/>
                  </a:lnTo>
                  <a:lnTo>
                    <a:pt x="1274865" y="2891590"/>
                  </a:lnTo>
                  <a:lnTo>
                    <a:pt x="1247663" y="2880708"/>
                  </a:lnTo>
                  <a:lnTo>
                    <a:pt x="1219554" y="2873455"/>
                  </a:lnTo>
                  <a:lnTo>
                    <a:pt x="1191445" y="2869827"/>
                  </a:lnTo>
                  <a:lnTo>
                    <a:pt x="1161523" y="2869827"/>
                  </a:lnTo>
                  <a:lnTo>
                    <a:pt x="1130694" y="2871641"/>
                  </a:lnTo>
                  <a:lnTo>
                    <a:pt x="1099866" y="2875267"/>
                  </a:lnTo>
                  <a:lnTo>
                    <a:pt x="1069036" y="2879802"/>
                  </a:lnTo>
                  <a:lnTo>
                    <a:pt x="1038207" y="2883428"/>
                  </a:lnTo>
                  <a:lnTo>
                    <a:pt x="1007378" y="2886149"/>
                  </a:lnTo>
                  <a:lnTo>
                    <a:pt x="978364" y="2885242"/>
                  </a:lnTo>
                  <a:lnTo>
                    <a:pt x="950255" y="2881614"/>
                  </a:lnTo>
                  <a:lnTo>
                    <a:pt x="923053" y="2873455"/>
                  </a:lnTo>
                  <a:lnTo>
                    <a:pt x="900384" y="2861666"/>
                  </a:lnTo>
                  <a:lnTo>
                    <a:pt x="878622" y="2846252"/>
                  </a:lnTo>
                  <a:lnTo>
                    <a:pt x="859581" y="2828117"/>
                  </a:lnTo>
                  <a:lnTo>
                    <a:pt x="840540" y="2807263"/>
                  </a:lnTo>
                  <a:lnTo>
                    <a:pt x="823313" y="2785501"/>
                  </a:lnTo>
                  <a:lnTo>
                    <a:pt x="806083" y="2762832"/>
                  </a:lnTo>
                  <a:lnTo>
                    <a:pt x="788856" y="2740164"/>
                  </a:lnTo>
                  <a:lnTo>
                    <a:pt x="771629" y="2718403"/>
                  </a:lnTo>
                  <a:lnTo>
                    <a:pt x="753494" y="2697548"/>
                  </a:lnTo>
                  <a:lnTo>
                    <a:pt x="732639" y="2679412"/>
                  </a:lnTo>
                  <a:lnTo>
                    <a:pt x="712691" y="2663091"/>
                  </a:lnTo>
                  <a:lnTo>
                    <a:pt x="690023" y="2650397"/>
                  </a:lnTo>
                  <a:lnTo>
                    <a:pt x="665541" y="2639517"/>
                  </a:lnTo>
                  <a:lnTo>
                    <a:pt x="639246" y="2630448"/>
                  </a:lnTo>
                  <a:lnTo>
                    <a:pt x="612044" y="2622287"/>
                  </a:lnTo>
                  <a:lnTo>
                    <a:pt x="584842" y="2615034"/>
                  </a:lnTo>
                  <a:lnTo>
                    <a:pt x="556733" y="2607779"/>
                  </a:lnTo>
                  <a:lnTo>
                    <a:pt x="530438" y="2599619"/>
                  </a:lnTo>
                  <a:lnTo>
                    <a:pt x="504143" y="2590552"/>
                  </a:lnTo>
                  <a:lnTo>
                    <a:pt x="479662" y="2579670"/>
                  </a:lnTo>
                  <a:lnTo>
                    <a:pt x="457900" y="2566069"/>
                  </a:lnTo>
                  <a:lnTo>
                    <a:pt x="437951" y="2549749"/>
                  </a:lnTo>
                  <a:lnTo>
                    <a:pt x="421632" y="2529801"/>
                  </a:lnTo>
                  <a:lnTo>
                    <a:pt x="408030" y="2508038"/>
                  </a:lnTo>
                  <a:lnTo>
                    <a:pt x="397149" y="2483556"/>
                  </a:lnTo>
                  <a:lnTo>
                    <a:pt x="388082" y="2457261"/>
                  </a:lnTo>
                  <a:lnTo>
                    <a:pt x="379921" y="2430967"/>
                  </a:lnTo>
                  <a:lnTo>
                    <a:pt x="372668" y="2402858"/>
                  </a:lnTo>
                  <a:lnTo>
                    <a:pt x="365414" y="2375655"/>
                  </a:lnTo>
                  <a:lnTo>
                    <a:pt x="357253" y="2348452"/>
                  </a:lnTo>
                  <a:lnTo>
                    <a:pt x="348185" y="2322157"/>
                  </a:lnTo>
                  <a:lnTo>
                    <a:pt x="337304" y="2297675"/>
                  </a:lnTo>
                  <a:lnTo>
                    <a:pt x="324611" y="2275007"/>
                  </a:lnTo>
                  <a:lnTo>
                    <a:pt x="308290" y="2255059"/>
                  </a:lnTo>
                  <a:lnTo>
                    <a:pt x="290155" y="2234203"/>
                  </a:lnTo>
                  <a:lnTo>
                    <a:pt x="269300" y="2216069"/>
                  </a:lnTo>
                  <a:lnTo>
                    <a:pt x="246631" y="2198842"/>
                  </a:lnTo>
                  <a:lnTo>
                    <a:pt x="223963" y="2181613"/>
                  </a:lnTo>
                  <a:lnTo>
                    <a:pt x="201296" y="2164385"/>
                  </a:lnTo>
                  <a:lnTo>
                    <a:pt x="179534" y="2147156"/>
                  </a:lnTo>
                  <a:lnTo>
                    <a:pt x="158679" y="2128116"/>
                  </a:lnTo>
                  <a:lnTo>
                    <a:pt x="140545" y="2109074"/>
                  </a:lnTo>
                  <a:lnTo>
                    <a:pt x="125130" y="2087312"/>
                  </a:lnTo>
                  <a:lnTo>
                    <a:pt x="113343" y="2064644"/>
                  </a:lnTo>
                  <a:lnTo>
                    <a:pt x="105182" y="2037442"/>
                  </a:lnTo>
                  <a:lnTo>
                    <a:pt x="101555" y="2009333"/>
                  </a:lnTo>
                  <a:lnTo>
                    <a:pt x="100648" y="1980317"/>
                  </a:lnTo>
                  <a:lnTo>
                    <a:pt x="103368" y="1949489"/>
                  </a:lnTo>
                  <a:lnTo>
                    <a:pt x="106995" y="1918659"/>
                  </a:lnTo>
                  <a:lnTo>
                    <a:pt x="111528" y="1887829"/>
                  </a:lnTo>
                  <a:lnTo>
                    <a:pt x="115156" y="1857001"/>
                  </a:lnTo>
                  <a:lnTo>
                    <a:pt x="116970" y="1826171"/>
                  </a:lnTo>
                  <a:lnTo>
                    <a:pt x="116970" y="1796249"/>
                  </a:lnTo>
                  <a:lnTo>
                    <a:pt x="113343" y="1768140"/>
                  </a:lnTo>
                  <a:lnTo>
                    <a:pt x="106089" y="1740031"/>
                  </a:lnTo>
                  <a:lnTo>
                    <a:pt x="95208" y="1713736"/>
                  </a:lnTo>
                  <a:lnTo>
                    <a:pt x="81606" y="1686534"/>
                  </a:lnTo>
                  <a:lnTo>
                    <a:pt x="66192" y="1659332"/>
                  </a:lnTo>
                  <a:lnTo>
                    <a:pt x="49872" y="1632130"/>
                  </a:lnTo>
                  <a:lnTo>
                    <a:pt x="34458" y="1605834"/>
                  </a:lnTo>
                  <a:lnTo>
                    <a:pt x="20855" y="1577725"/>
                  </a:lnTo>
                  <a:lnTo>
                    <a:pt x="9975" y="1550523"/>
                  </a:lnTo>
                  <a:lnTo>
                    <a:pt x="2721" y="1522414"/>
                  </a:lnTo>
                  <a:lnTo>
                    <a:pt x="0" y="1493398"/>
                  </a:lnTo>
                  <a:lnTo>
                    <a:pt x="2721" y="1464384"/>
                  </a:lnTo>
                  <a:lnTo>
                    <a:pt x="9975" y="1436275"/>
                  </a:lnTo>
                  <a:lnTo>
                    <a:pt x="20855" y="1409071"/>
                  </a:lnTo>
                  <a:lnTo>
                    <a:pt x="34458" y="1380964"/>
                  </a:lnTo>
                  <a:lnTo>
                    <a:pt x="49872" y="1354668"/>
                  </a:lnTo>
                  <a:lnTo>
                    <a:pt x="66192" y="1327465"/>
                  </a:lnTo>
                  <a:lnTo>
                    <a:pt x="81606" y="1300263"/>
                  </a:lnTo>
                  <a:lnTo>
                    <a:pt x="95208" y="1273062"/>
                  </a:lnTo>
                  <a:lnTo>
                    <a:pt x="106089" y="1246765"/>
                  </a:lnTo>
                  <a:lnTo>
                    <a:pt x="113343" y="1218656"/>
                  </a:lnTo>
                  <a:lnTo>
                    <a:pt x="116970" y="1190548"/>
                  </a:lnTo>
                  <a:lnTo>
                    <a:pt x="116970" y="1160626"/>
                  </a:lnTo>
                  <a:lnTo>
                    <a:pt x="115156" y="1129796"/>
                  </a:lnTo>
                  <a:lnTo>
                    <a:pt x="111528" y="1098967"/>
                  </a:lnTo>
                  <a:lnTo>
                    <a:pt x="106995" y="1068137"/>
                  </a:lnTo>
                  <a:lnTo>
                    <a:pt x="103368" y="1037309"/>
                  </a:lnTo>
                  <a:lnTo>
                    <a:pt x="100648" y="1006481"/>
                  </a:lnTo>
                  <a:lnTo>
                    <a:pt x="101555" y="977465"/>
                  </a:lnTo>
                  <a:lnTo>
                    <a:pt x="105182" y="949356"/>
                  </a:lnTo>
                  <a:lnTo>
                    <a:pt x="113343" y="922153"/>
                  </a:lnTo>
                  <a:lnTo>
                    <a:pt x="125130" y="899485"/>
                  </a:lnTo>
                  <a:lnTo>
                    <a:pt x="140545" y="877723"/>
                  </a:lnTo>
                  <a:lnTo>
                    <a:pt x="158679" y="858682"/>
                  </a:lnTo>
                  <a:lnTo>
                    <a:pt x="179534" y="839640"/>
                  </a:lnTo>
                  <a:lnTo>
                    <a:pt x="201296" y="822412"/>
                  </a:lnTo>
                  <a:lnTo>
                    <a:pt x="223963" y="805184"/>
                  </a:lnTo>
                  <a:lnTo>
                    <a:pt x="246631" y="787956"/>
                  </a:lnTo>
                  <a:lnTo>
                    <a:pt x="269300" y="770728"/>
                  </a:lnTo>
                  <a:lnTo>
                    <a:pt x="290155" y="752593"/>
                  </a:lnTo>
                  <a:lnTo>
                    <a:pt x="308290" y="731739"/>
                  </a:lnTo>
                  <a:lnTo>
                    <a:pt x="324611" y="711789"/>
                  </a:lnTo>
                  <a:lnTo>
                    <a:pt x="337304" y="689121"/>
                  </a:lnTo>
                  <a:lnTo>
                    <a:pt x="348185" y="664641"/>
                  </a:lnTo>
                  <a:lnTo>
                    <a:pt x="357253" y="638344"/>
                  </a:lnTo>
                  <a:lnTo>
                    <a:pt x="365414" y="611141"/>
                  </a:lnTo>
                  <a:lnTo>
                    <a:pt x="372668" y="583940"/>
                  </a:lnTo>
                  <a:lnTo>
                    <a:pt x="379921" y="555831"/>
                  </a:lnTo>
                  <a:lnTo>
                    <a:pt x="388082" y="529536"/>
                  </a:lnTo>
                  <a:lnTo>
                    <a:pt x="397149" y="503239"/>
                  </a:lnTo>
                  <a:lnTo>
                    <a:pt x="408030" y="478758"/>
                  </a:lnTo>
                  <a:lnTo>
                    <a:pt x="421632" y="456997"/>
                  </a:lnTo>
                  <a:lnTo>
                    <a:pt x="437951" y="437048"/>
                  </a:lnTo>
                  <a:lnTo>
                    <a:pt x="457900" y="420727"/>
                  </a:lnTo>
                  <a:lnTo>
                    <a:pt x="479662" y="407126"/>
                  </a:lnTo>
                  <a:lnTo>
                    <a:pt x="504143" y="396244"/>
                  </a:lnTo>
                  <a:lnTo>
                    <a:pt x="530438" y="387178"/>
                  </a:lnTo>
                  <a:lnTo>
                    <a:pt x="556733" y="379017"/>
                  </a:lnTo>
                  <a:lnTo>
                    <a:pt x="584842" y="371762"/>
                  </a:lnTo>
                  <a:lnTo>
                    <a:pt x="612044" y="364509"/>
                  </a:lnTo>
                  <a:lnTo>
                    <a:pt x="639246" y="356348"/>
                  </a:lnTo>
                  <a:lnTo>
                    <a:pt x="665541" y="347282"/>
                  </a:lnTo>
                  <a:lnTo>
                    <a:pt x="690023" y="336400"/>
                  </a:lnTo>
                  <a:lnTo>
                    <a:pt x="712691" y="323707"/>
                  </a:lnTo>
                  <a:lnTo>
                    <a:pt x="732639" y="307385"/>
                  </a:lnTo>
                  <a:lnTo>
                    <a:pt x="753494" y="289249"/>
                  </a:lnTo>
                  <a:lnTo>
                    <a:pt x="771629" y="268395"/>
                  </a:lnTo>
                  <a:lnTo>
                    <a:pt x="788856" y="246632"/>
                  </a:lnTo>
                  <a:lnTo>
                    <a:pt x="806083" y="223964"/>
                  </a:lnTo>
                  <a:lnTo>
                    <a:pt x="823313" y="201296"/>
                  </a:lnTo>
                  <a:lnTo>
                    <a:pt x="840540" y="179535"/>
                  </a:lnTo>
                  <a:lnTo>
                    <a:pt x="859581" y="158680"/>
                  </a:lnTo>
                  <a:lnTo>
                    <a:pt x="878622" y="140545"/>
                  </a:lnTo>
                  <a:lnTo>
                    <a:pt x="900384" y="125130"/>
                  </a:lnTo>
                  <a:lnTo>
                    <a:pt x="923053" y="113343"/>
                  </a:lnTo>
                  <a:lnTo>
                    <a:pt x="950255" y="105182"/>
                  </a:lnTo>
                  <a:lnTo>
                    <a:pt x="978364" y="101554"/>
                  </a:lnTo>
                  <a:lnTo>
                    <a:pt x="1007378" y="100648"/>
                  </a:lnTo>
                  <a:lnTo>
                    <a:pt x="1038207" y="103369"/>
                  </a:lnTo>
                  <a:lnTo>
                    <a:pt x="1069036" y="106996"/>
                  </a:lnTo>
                  <a:lnTo>
                    <a:pt x="1099866" y="111529"/>
                  </a:lnTo>
                  <a:lnTo>
                    <a:pt x="1130694" y="115157"/>
                  </a:lnTo>
                  <a:lnTo>
                    <a:pt x="1161523" y="116970"/>
                  </a:lnTo>
                  <a:lnTo>
                    <a:pt x="1191445" y="116970"/>
                  </a:lnTo>
                  <a:lnTo>
                    <a:pt x="1219554" y="113343"/>
                  </a:lnTo>
                  <a:lnTo>
                    <a:pt x="1247663" y="106088"/>
                  </a:lnTo>
                  <a:lnTo>
                    <a:pt x="1274865" y="95209"/>
                  </a:lnTo>
                  <a:lnTo>
                    <a:pt x="1302066" y="80699"/>
                  </a:lnTo>
                  <a:lnTo>
                    <a:pt x="1329268" y="66192"/>
                  </a:lnTo>
                  <a:lnTo>
                    <a:pt x="1356470" y="49872"/>
                  </a:lnTo>
                  <a:lnTo>
                    <a:pt x="1382765" y="34456"/>
                  </a:lnTo>
                  <a:lnTo>
                    <a:pt x="1410874" y="20855"/>
                  </a:lnTo>
                  <a:lnTo>
                    <a:pt x="1438076" y="9974"/>
                  </a:lnTo>
                  <a:lnTo>
                    <a:pt x="1466185" y="272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67042D35-575D-4898-836D-DA0D5671C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0805" y="2554317"/>
              <a:ext cx="3185554" cy="3181684"/>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grpSp>
      <p:grpSp>
        <p:nvGrpSpPr>
          <p:cNvPr id="26" name="Group 25">
            <a:extLst>
              <a:ext uri="{FF2B5EF4-FFF2-40B4-BE49-F238E27FC236}">
                <a16:creationId xmlns:a16="http://schemas.microsoft.com/office/drawing/2014/main" id="{BCE84650-6FAA-48DC-BB93-39BB42D85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28338" y="1"/>
            <a:ext cx="4163662" cy="3716538"/>
            <a:chOff x="8028338" y="1"/>
            <a:chExt cx="4163662" cy="3716538"/>
          </a:xfrm>
        </p:grpSpPr>
        <p:sp>
          <p:nvSpPr>
            <p:cNvPr id="27" name="Freeform: Shape 26">
              <a:extLst>
                <a:ext uri="{FF2B5EF4-FFF2-40B4-BE49-F238E27FC236}">
                  <a16:creationId xmlns:a16="http://schemas.microsoft.com/office/drawing/2014/main" id="{7C37B95F-766C-4F41-834B-F95D7F0E7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1642" y="1"/>
              <a:ext cx="4060358" cy="3613359"/>
            </a:xfrm>
            <a:custGeom>
              <a:avLst/>
              <a:gdLst>
                <a:gd name="connsiteX0" fmla="*/ 297325 w 4060358"/>
                <a:gd name="connsiteY0" fmla="*/ 0 h 3613359"/>
                <a:gd name="connsiteX1" fmla="*/ 4060358 w 4060358"/>
                <a:gd name="connsiteY1" fmla="*/ 0 h 3613359"/>
                <a:gd name="connsiteX2" fmla="*/ 4060358 w 4060358"/>
                <a:gd name="connsiteY2" fmla="*/ 2985163 h 3613359"/>
                <a:gd name="connsiteX3" fmla="*/ 4053581 w 4060358"/>
                <a:gd name="connsiteY3" fmla="*/ 2986912 h 3613359"/>
                <a:gd name="connsiteX4" fmla="*/ 4007741 w 4060358"/>
                <a:gd name="connsiteY4" fmla="*/ 2999136 h 3613359"/>
                <a:gd name="connsiteX5" fmla="*/ 3961906 w 4060358"/>
                <a:gd name="connsiteY5" fmla="*/ 3012890 h 3613359"/>
                <a:gd name="connsiteX6" fmla="*/ 3917596 w 4060358"/>
                <a:gd name="connsiteY6" fmla="*/ 3028168 h 3613359"/>
                <a:gd name="connsiteX7" fmla="*/ 3876343 w 4060358"/>
                <a:gd name="connsiteY7" fmla="*/ 3046504 h 3613359"/>
                <a:gd name="connsiteX8" fmla="*/ 3838144 w 4060358"/>
                <a:gd name="connsiteY8" fmla="*/ 3067894 h 3613359"/>
                <a:gd name="connsiteX9" fmla="*/ 3804530 w 4060358"/>
                <a:gd name="connsiteY9" fmla="*/ 3095396 h 3613359"/>
                <a:gd name="connsiteX10" fmla="*/ 3769387 w 4060358"/>
                <a:gd name="connsiteY10" fmla="*/ 3125955 h 3613359"/>
                <a:gd name="connsiteX11" fmla="*/ 3738828 w 4060358"/>
                <a:gd name="connsiteY11" fmla="*/ 3161096 h 3613359"/>
                <a:gd name="connsiteX12" fmla="*/ 3709798 w 4060358"/>
                <a:gd name="connsiteY12" fmla="*/ 3197767 h 3613359"/>
                <a:gd name="connsiteX13" fmla="*/ 3680766 w 4060358"/>
                <a:gd name="connsiteY13" fmla="*/ 3235963 h 3613359"/>
                <a:gd name="connsiteX14" fmla="*/ 3651737 w 4060358"/>
                <a:gd name="connsiteY14" fmla="*/ 3274161 h 3613359"/>
                <a:gd name="connsiteX15" fmla="*/ 3622708 w 4060358"/>
                <a:gd name="connsiteY15" fmla="*/ 3310832 h 3613359"/>
                <a:gd name="connsiteX16" fmla="*/ 3590619 w 4060358"/>
                <a:gd name="connsiteY16" fmla="*/ 3345973 h 3613359"/>
                <a:gd name="connsiteX17" fmla="*/ 3558532 w 4060358"/>
                <a:gd name="connsiteY17" fmla="*/ 3376533 h 3613359"/>
                <a:gd name="connsiteX18" fmla="*/ 3521864 w 4060358"/>
                <a:gd name="connsiteY18" fmla="*/ 3402507 h 3613359"/>
                <a:gd name="connsiteX19" fmla="*/ 3483666 w 4060358"/>
                <a:gd name="connsiteY19" fmla="*/ 3422370 h 3613359"/>
                <a:gd name="connsiteX20" fmla="*/ 3437828 w 4060358"/>
                <a:gd name="connsiteY20" fmla="*/ 3436121 h 3613359"/>
                <a:gd name="connsiteX21" fmla="*/ 3390460 w 4060358"/>
                <a:gd name="connsiteY21" fmla="*/ 3442233 h 3613359"/>
                <a:gd name="connsiteX22" fmla="*/ 3341568 w 4060358"/>
                <a:gd name="connsiteY22" fmla="*/ 3443760 h 3613359"/>
                <a:gd name="connsiteX23" fmla="*/ 3289619 w 4060358"/>
                <a:gd name="connsiteY23" fmla="*/ 3439178 h 3613359"/>
                <a:gd name="connsiteX24" fmla="*/ 3237670 w 4060358"/>
                <a:gd name="connsiteY24" fmla="*/ 3433066 h 3613359"/>
                <a:gd name="connsiteX25" fmla="*/ 3185720 w 4060358"/>
                <a:gd name="connsiteY25" fmla="*/ 3425425 h 3613359"/>
                <a:gd name="connsiteX26" fmla="*/ 3133771 w 4060358"/>
                <a:gd name="connsiteY26" fmla="*/ 3419315 h 3613359"/>
                <a:gd name="connsiteX27" fmla="*/ 3081822 w 4060358"/>
                <a:gd name="connsiteY27" fmla="*/ 3416258 h 3613359"/>
                <a:gd name="connsiteX28" fmla="*/ 3031400 w 4060358"/>
                <a:gd name="connsiteY28" fmla="*/ 3416258 h 3613359"/>
                <a:gd name="connsiteX29" fmla="*/ 2984035 w 4060358"/>
                <a:gd name="connsiteY29" fmla="*/ 3422370 h 3613359"/>
                <a:gd name="connsiteX30" fmla="*/ 2935140 w 4060358"/>
                <a:gd name="connsiteY30" fmla="*/ 3434594 h 3613359"/>
                <a:gd name="connsiteX31" fmla="*/ 2890830 w 4060358"/>
                <a:gd name="connsiteY31" fmla="*/ 3452929 h 3613359"/>
                <a:gd name="connsiteX32" fmla="*/ 2844995 w 4060358"/>
                <a:gd name="connsiteY32" fmla="*/ 3477377 h 3613359"/>
                <a:gd name="connsiteX33" fmla="*/ 2799158 w 4060358"/>
                <a:gd name="connsiteY33" fmla="*/ 3501824 h 3613359"/>
                <a:gd name="connsiteX34" fmla="*/ 2753318 w 4060358"/>
                <a:gd name="connsiteY34" fmla="*/ 3529323 h 3613359"/>
                <a:gd name="connsiteX35" fmla="*/ 2709007 w 4060358"/>
                <a:gd name="connsiteY35" fmla="*/ 3555301 h 3613359"/>
                <a:gd name="connsiteX36" fmla="*/ 2661642 w 4060358"/>
                <a:gd name="connsiteY36" fmla="*/ 3578218 h 3613359"/>
                <a:gd name="connsiteX37" fmla="*/ 2615805 w 4060358"/>
                <a:gd name="connsiteY37" fmla="*/ 3596554 h 3613359"/>
                <a:gd name="connsiteX38" fmla="*/ 2568440 w 4060358"/>
                <a:gd name="connsiteY38" fmla="*/ 3608777 h 3613359"/>
                <a:gd name="connsiteX39" fmla="*/ 2519548 w 4060358"/>
                <a:gd name="connsiteY39" fmla="*/ 3613359 h 3613359"/>
                <a:gd name="connsiteX40" fmla="*/ 2470654 w 4060358"/>
                <a:gd name="connsiteY40" fmla="*/ 3608777 h 3613359"/>
                <a:gd name="connsiteX41" fmla="*/ 2423286 w 4060358"/>
                <a:gd name="connsiteY41" fmla="*/ 3596554 h 3613359"/>
                <a:gd name="connsiteX42" fmla="*/ 2377451 w 4060358"/>
                <a:gd name="connsiteY42" fmla="*/ 3578218 h 3613359"/>
                <a:gd name="connsiteX43" fmla="*/ 2330084 w 4060358"/>
                <a:gd name="connsiteY43" fmla="*/ 3555301 h 3613359"/>
                <a:gd name="connsiteX44" fmla="*/ 2285774 w 4060358"/>
                <a:gd name="connsiteY44" fmla="*/ 3529323 h 3613359"/>
                <a:gd name="connsiteX45" fmla="*/ 2239936 w 4060358"/>
                <a:gd name="connsiteY45" fmla="*/ 3501824 h 3613359"/>
                <a:gd name="connsiteX46" fmla="*/ 2194098 w 4060358"/>
                <a:gd name="connsiteY46" fmla="*/ 3477377 h 3613359"/>
                <a:gd name="connsiteX47" fmla="*/ 2148261 w 4060358"/>
                <a:gd name="connsiteY47" fmla="*/ 3452929 h 3613359"/>
                <a:gd name="connsiteX48" fmla="*/ 2102426 w 4060358"/>
                <a:gd name="connsiteY48" fmla="*/ 3434594 h 3613359"/>
                <a:gd name="connsiteX49" fmla="*/ 2055059 w 4060358"/>
                <a:gd name="connsiteY49" fmla="*/ 3422370 h 3613359"/>
                <a:gd name="connsiteX50" fmla="*/ 2007691 w 4060358"/>
                <a:gd name="connsiteY50" fmla="*/ 3416258 h 3613359"/>
                <a:gd name="connsiteX51" fmla="*/ 1957269 w 4060358"/>
                <a:gd name="connsiteY51" fmla="*/ 3416258 h 3613359"/>
                <a:gd name="connsiteX52" fmla="*/ 1905320 w 4060358"/>
                <a:gd name="connsiteY52" fmla="*/ 3419315 h 3613359"/>
                <a:gd name="connsiteX53" fmla="*/ 1853373 w 4060358"/>
                <a:gd name="connsiteY53" fmla="*/ 3425425 h 3613359"/>
                <a:gd name="connsiteX54" fmla="*/ 1801421 w 4060358"/>
                <a:gd name="connsiteY54" fmla="*/ 3433066 h 3613359"/>
                <a:gd name="connsiteX55" fmla="*/ 1749472 w 4060358"/>
                <a:gd name="connsiteY55" fmla="*/ 3439178 h 3613359"/>
                <a:gd name="connsiteX56" fmla="*/ 1697522 w 4060358"/>
                <a:gd name="connsiteY56" fmla="*/ 3443760 h 3613359"/>
                <a:gd name="connsiteX57" fmla="*/ 1648630 w 4060358"/>
                <a:gd name="connsiteY57" fmla="*/ 3442233 h 3613359"/>
                <a:gd name="connsiteX58" fmla="*/ 1601266 w 4060358"/>
                <a:gd name="connsiteY58" fmla="*/ 3436121 h 3613359"/>
                <a:gd name="connsiteX59" fmla="*/ 1555428 w 4060358"/>
                <a:gd name="connsiteY59" fmla="*/ 3422370 h 3613359"/>
                <a:gd name="connsiteX60" fmla="*/ 1517230 w 4060358"/>
                <a:gd name="connsiteY60" fmla="*/ 3402507 h 3613359"/>
                <a:gd name="connsiteX61" fmla="*/ 1480559 w 4060358"/>
                <a:gd name="connsiteY61" fmla="*/ 3376533 h 3613359"/>
                <a:gd name="connsiteX62" fmla="*/ 1448472 w 4060358"/>
                <a:gd name="connsiteY62" fmla="*/ 3345973 h 3613359"/>
                <a:gd name="connsiteX63" fmla="*/ 1416386 w 4060358"/>
                <a:gd name="connsiteY63" fmla="*/ 3310832 h 3613359"/>
                <a:gd name="connsiteX64" fmla="*/ 1387354 w 4060358"/>
                <a:gd name="connsiteY64" fmla="*/ 3274161 h 3613359"/>
                <a:gd name="connsiteX65" fmla="*/ 1358324 w 4060358"/>
                <a:gd name="connsiteY65" fmla="*/ 3235963 h 3613359"/>
                <a:gd name="connsiteX66" fmla="*/ 1329295 w 4060358"/>
                <a:gd name="connsiteY66" fmla="*/ 3197767 h 3613359"/>
                <a:gd name="connsiteX67" fmla="*/ 1300263 w 4060358"/>
                <a:gd name="connsiteY67" fmla="*/ 3161096 h 3613359"/>
                <a:gd name="connsiteX68" fmla="*/ 1269704 w 4060358"/>
                <a:gd name="connsiteY68" fmla="*/ 3125955 h 3613359"/>
                <a:gd name="connsiteX69" fmla="*/ 1234563 w 4060358"/>
                <a:gd name="connsiteY69" fmla="*/ 3095396 h 3613359"/>
                <a:gd name="connsiteX70" fmla="*/ 1200949 w 4060358"/>
                <a:gd name="connsiteY70" fmla="*/ 3067894 h 3613359"/>
                <a:gd name="connsiteX71" fmla="*/ 1162751 w 4060358"/>
                <a:gd name="connsiteY71" fmla="*/ 3046504 h 3613359"/>
                <a:gd name="connsiteX72" fmla="*/ 1121495 w 4060358"/>
                <a:gd name="connsiteY72" fmla="*/ 3028168 h 3613359"/>
                <a:gd name="connsiteX73" fmla="*/ 1077188 w 4060358"/>
                <a:gd name="connsiteY73" fmla="*/ 3012890 h 3613359"/>
                <a:gd name="connsiteX74" fmla="*/ 1031348 w 4060358"/>
                <a:gd name="connsiteY74" fmla="*/ 2999136 h 3613359"/>
                <a:gd name="connsiteX75" fmla="*/ 985513 w 4060358"/>
                <a:gd name="connsiteY75" fmla="*/ 2986912 h 3613359"/>
                <a:gd name="connsiteX76" fmla="*/ 938145 w 4060358"/>
                <a:gd name="connsiteY76" fmla="*/ 2974689 h 3613359"/>
                <a:gd name="connsiteX77" fmla="*/ 893838 w 4060358"/>
                <a:gd name="connsiteY77" fmla="*/ 2960938 h 3613359"/>
                <a:gd name="connsiteX78" fmla="*/ 849525 w 4060358"/>
                <a:gd name="connsiteY78" fmla="*/ 2945659 h 3613359"/>
                <a:gd name="connsiteX79" fmla="*/ 808275 w 4060358"/>
                <a:gd name="connsiteY79" fmla="*/ 2927324 h 3613359"/>
                <a:gd name="connsiteX80" fmla="*/ 771601 w 4060358"/>
                <a:gd name="connsiteY80" fmla="*/ 2904404 h 3613359"/>
                <a:gd name="connsiteX81" fmla="*/ 737987 w 4060358"/>
                <a:gd name="connsiteY81" fmla="*/ 2876902 h 3613359"/>
                <a:gd name="connsiteX82" fmla="*/ 710485 w 4060358"/>
                <a:gd name="connsiteY82" fmla="*/ 2843288 h 3613359"/>
                <a:gd name="connsiteX83" fmla="*/ 687568 w 4060358"/>
                <a:gd name="connsiteY83" fmla="*/ 2806617 h 3613359"/>
                <a:gd name="connsiteX84" fmla="*/ 669232 w 4060358"/>
                <a:gd name="connsiteY84" fmla="*/ 2765364 h 3613359"/>
                <a:gd name="connsiteX85" fmla="*/ 653954 w 4060358"/>
                <a:gd name="connsiteY85" fmla="*/ 2721054 h 3613359"/>
                <a:gd name="connsiteX86" fmla="*/ 640203 w 4060358"/>
                <a:gd name="connsiteY86" fmla="*/ 2676746 h 3613359"/>
                <a:gd name="connsiteX87" fmla="*/ 627979 w 4060358"/>
                <a:gd name="connsiteY87" fmla="*/ 2629379 h 3613359"/>
                <a:gd name="connsiteX88" fmla="*/ 615753 w 4060358"/>
                <a:gd name="connsiteY88" fmla="*/ 2583544 h 3613359"/>
                <a:gd name="connsiteX89" fmla="*/ 602002 w 4060358"/>
                <a:gd name="connsiteY89" fmla="*/ 2537704 h 3613359"/>
                <a:gd name="connsiteX90" fmla="*/ 586724 w 4060358"/>
                <a:gd name="connsiteY90" fmla="*/ 2493394 h 3613359"/>
                <a:gd name="connsiteX91" fmla="*/ 568388 w 4060358"/>
                <a:gd name="connsiteY91" fmla="*/ 2452141 h 3613359"/>
                <a:gd name="connsiteX92" fmla="*/ 546998 w 4060358"/>
                <a:gd name="connsiteY92" fmla="*/ 2413942 h 3613359"/>
                <a:gd name="connsiteX93" fmla="*/ 519496 w 4060358"/>
                <a:gd name="connsiteY93" fmla="*/ 2380328 h 3613359"/>
                <a:gd name="connsiteX94" fmla="*/ 488937 w 4060358"/>
                <a:gd name="connsiteY94" fmla="*/ 2345185 h 3613359"/>
                <a:gd name="connsiteX95" fmla="*/ 453796 w 4060358"/>
                <a:gd name="connsiteY95" fmla="*/ 2314628 h 3613359"/>
                <a:gd name="connsiteX96" fmla="*/ 415595 w 4060358"/>
                <a:gd name="connsiteY96" fmla="*/ 2285599 h 3613359"/>
                <a:gd name="connsiteX97" fmla="*/ 377399 w 4060358"/>
                <a:gd name="connsiteY97" fmla="*/ 2256567 h 3613359"/>
                <a:gd name="connsiteX98" fmla="*/ 339201 w 4060358"/>
                <a:gd name="connsiteY98" fmla="*/ 2227538 h 3613359"/>
                <a:gd name="connsiteX99" fmla="*/ 302530 w 4060358"/>
                <a:gd name="connsiteY99" fmla="*/ 2198506 h 3613359"/>
                <a:gd name="connsiteX100" fmla="*/ 267388 w 4060358"/>
                <a:gd name="connsiteY100" fmla="*/ 2166419 h 3613359"/>
                <a:gd name="connsiteX101" fmla="*/ 236829 w 4060358"/>
                <a:gd name="connsiteY101" fmla="*/ 2134335 h 3613359"/>
                <a:gd name="connsiteX102" fmla="*/ 210855 w 4060358"/>
                <a:gd name="connsiteY102" fmla="*/ 2097664 h 3613359"/>
                <a:gd name="connsiteX103" fmla="*/ 190992 w 4060358"/>
                <a:gd name="connsiteY103" fmla="*/ 2059466 h 3613359"/>
                <a:gd name="connsiteX104" fmla="*/ 177241 w 4060358"/>
                <a:gd name="connsiteY104" fmla="*/ 2013628 h 3613359"/>
                <a:gd name="connsiteX105" fmla="*/ 171129 w 4060358"/>
                <a:gd name="connsiteY105" fmla="*/ 1966264 h 3613359"/>
                <a:gd name="connsiteX106" fmla="*/ 169599 w 4060358"/>
                <a:gd name="connsiteY106" fmla="*/ 1917369 h 3613359"/>
                <a:gd name="connsiteX107" fmla="*/ 174184 w 4060358"/>
                <a:gd name="connsiteY107" fmla="*/ 1865419 h 3613359"/>
                <a:gd name="connsiteX108" fmla="*/ 180296 w 4060358"/>
                <a:gd name="connsiteY108" fmla="*/ 1813470 h 3613359"/>
                <a:gd name="connsiteX109" fmla="*/ 187935 w 4060358"/>
                <a:gd name="connsiteY109" fmla="*/ 1761521 h 3613359"/>
                <a:gd name="connsiteX110" fmla="*/ 194049 w 4060358"/>
                <a:gd name="connsiteY110" fmla="*/ 1709571 h 3613359"/>
                <a:gd name="connsiteX111" fmla="*/ 197104 w 4060358"/>
                <a:gd name="connsiteY111" fmla="*/ 1657622 h 3613359"/>
                <a:gd name="connsiteX112" fmla="*/ 197104 w 4060358"/>
                <a:gd name="connsiteY112" fmla="*/ 1607200 h 3613359"/>
                <a:gd name="connsiteX113" fmla="*/ 190992 w 4060358"/>
                <a:gd name="connsiteY113" fmla="*/ 1559838 h 3613359"/>
                <a:gd name="connsiteX114" fmla="*/ 178768 w 4060358"/>
                <a:gd name="connsiteY114" fmla="*/ 1512470 h 3613359"/>
                <a:gd name="connsiteX115" fmla="*/ 160433 w 4060358"/>
                <a:gd name="connsiteY115" fmla="*/ 1468160 h 3613359"/>
                <a:gd name="connsiteX116" fmla="*/ 137515 w 4060358"/>
                <a:gd name="connsiteY116" fmla="*/ 1422323 h 3613359"/>
                <a:gd name="connsiteX117" fmla="*/ 111538 w 4060358"/>
                <a:gd name="connsiteY117" fmla="*/ 1376488 h 3613359"/>
                <a:gd name="connsiteX118" fmla="*/ 84039 w 4060358"/>
                <a:gd name="connsiteY118" fmla="*/ 1330648 h 3613359"/>
                <a:gd name="connsiteX119" fmla="*/ 58064 w 4060358"/>
                <a:gd name="connsiteY119" fmla="*/ 1286337 h 3613359"/>
                <a:gd name="connsiteX120" fmla="*/ 35144 w 4060358"/>
                <a:gd name="connsiteY120" fmla="*/ 1238973 h 3613359"/>
                <a:gd name="connsiteX121" fmla="*/ 16808 w 4060358"/>
                <a:gd name="connsiteY121" fmla="*/ 1193135 h 3613359"/>
                <a:gd name="connsiteX122" fmla="*/ 4585 w 4060358"/>
                <a:gd name="connsiteY122" fmla="*/ 1145768 h 3613359"/>
                <a:gd name="connsiteX123" fmla="*/ 0 w 4060358"/>
                <a:gd name="connsiteY123" fmla="*/ 1096876 h 3613359"/>
                <a:gd name="connsiteX124" fmla="*/ 4585 w 4060358"/>
                <a:gd name="connsiteY124" fmla="*/ 1047984 h 3613359"/>
                <a:gd name="connsiteX125" fmla="*/ 16808 w 4060358"/>
                <a:gd name="connsiteY125" fmla="*/ 1000619 h 3613359"/>
                <a:gd name="connsiteX126" fmla="*/ 35144 w 4060358"/>
                <a:gd name="connsiteY126" fmla="*/ 954779 h 3613359"/>
                <a:gd name="connsiteX127" fmla="*/ 58064 w 4060358"/>
                <a:gd name="connsiteY127" fmla="*/ 907414 h 3613359"/>
                <a:gd name="connsiteX128" fmla="*/ 84039 w 4060358"/>
                <a:gd name="connsiteY128" fmla="*/ 863104 h 3613359"/>
                <a:gd name="connsiteX129" fmla="*/ 111538 w 4060358"/>
                <a:gd name="connsiteY129" fmla="*/ 817269 h 3613359"/>
                <a:gd name="connsiteX130" fmla="*/ 137515 w 4060358"/>
                <a:gd name="connsiteY130" fmla="*/ 771429 h 3613359"/>
                <a:gd name="connsiteX131" fmla="*/ 160433 w 4060358"/>
                <a:gd name="connsiteY131" fmla="*/ 725591 h 3613359"/>
                <a:gd name="connsiteX132" fmla="*/ 178768 w 4060358"/>
                <a:gd name="connsiteY132" fmla="*/ 681281 h 3613359"/>
                <a:gd name="connsiteX133" fmla="*/ 190992 w 4060358"/>
                <a:gd name="connsiteY133" fmla="*/ 633916 h 3613359"/>
                <a:gd name="connsiteX134" fmla="*/ 197104 w 4060358"/>
                <a:gd name="connsiteY134" fmla="*/ 586551 h 3613359"/>
                <a:gd name="connsiteX135" fmla="*/ 197104 w 4060358"/>
                <a:gd name="connsiteY135" fmla="*/ 536129 h 3613359"/>
                <a:gd name="connsiteX136" fmla="*/ 194049 w 4060358"/>
                <a:gd name="connsiteY136" fmla="*/ 484180 h 3613359"/>
                <a:gd name="connsiteX137" fmla="*/ 187935 w 4060358"/>
                <a:gd name="connsiteY137" fmla="*/ 432230 h 3613359"/>
                <a:gd name="connsiteX138" fmla="*/ 180296 w 4060358"/>
                <a:gd name="connsiteY138" fmla="*/ 380281 h 3613359"/>
                <a:gd name="connsiteX139" fmla="*/ 174184 w 4060358"/>
                <a:gd name="connsiteY139" fmla="*/ 328332 h 3613359"/>
                <a:gd name="connsiteX140" fmla="*/ 169599 w 4060358"/>
                <a:gd name="connsiteY140" fmla="*/ 276382 h 3613359"/>
                <a:gd name="connsiteX141" fmla="*/ 171129 w 4060358"/>
                <a:gd name="connsiteY141" fmla="*/ 227490 h 3613359"/>
                <a:gd name="connsiteX142" fmla="*/ 177241 w 4060358"/>
                <a:gd name="connsiteY142" fmla="*/ 180126 h 3613359"/>
                <a:gd name="connsiteX143" fmla="*/ 190992 w 4060358"/>
                <a:gd name="connsiteY143" fmla="*/ 134285 h 3613359"/>
                <a:gd name="connsiteX144" fmla="*/ 210855 w 4060358"/>
                <a:gd name="connsiteY144" fmla="*/ 96090 h 3613359"/>
                <a:gd name="connsiteX145" fmla="*/ 236829 w 4060358"/>
                <a:gd name="connsiteY145" fmla="*/ 59419 h 3613359"/>
                <a:gd name="connsiteX146" fmla="*/ 267388 w 4060358"/>
                <a:gd name="connsiteY146" fmla="*/ 27332 h 361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060358" h="3613359">
                  <a:moveTo>
                    <a:pt x="297325" y="0"/>
                  </a:moveTo>
                  <a:lnTo>
                    <a:pt x="4060358" y="0"/>
                  </a:lnTo>
                  <a:lnTo>
                    <a:pt x="4060358" y="2985163"/>
                  </a:lnTo>
                  <a:lnTo>
                    <a:pt x="4053581" y="2986912"/>
                  </a:lnTo>
                  <a:lnTo>
                    <a:pt x="4007741" y="2999136"/>
                  </a:lnTo>
                  <a:lnTo>
                    <a:pt x="3961906" y="3012890"/>
                  </a:lnTo>
                  <a:lnTo>
                    <a:pt x="3917596" y="3028168"/>
                  </a:lnTo>
                  <a:lnTo>
                    <a:pt x="3876343" y="3046504"/>
                  </a:lnTo>
                  <a:lnTo>
                    <a:pt x="3838144" y="3067894"/>
                  </a:lnTo>
                  <a:lnTo>
                    <a:pt x="3804530" y="3095396"/>
                  </a:lnTo>
                  <a:lnTo>
                    <a:pt x="3769387" y="3125955"/>
                  </a:lnTo>
                  <a:lnTo>
                    <a:pt x="3738828" y="3161096"/>
                  </a:lnTo>
                  <a:lnTo>
                    <a:pt x="3709798" y="3197767"/>
                  </a:lnTo>
                  <a:lnTo>
                    <a:pt x="3680766" y="3235963"/>
                  </a:lnTo>
                  <a:lnTo>
                    <a:pt x="3651737" y="3274161"/>
                  </a:lnTo>
                  <a:lnTo>
                    <a:pt x="3622708" y="3310832"/>
                  </a:lnTo>
                  <a:lnTo>
                    <a:pt x="3590619" y="3345973"/>
                  </a:lnTo>
                  <a:lnTo>
                    <a:pt x="3558532" y="3376533"/>
                  </a:lnTo>
                  <a:lnTo>
                    <a:pt x="3521864" y="3402507"/>
                  </a:lnTo>
                  <a:lnTo>
                    <a:pt x="3483666" y="3422370"/>
                  </a:lnTo>
                  <a:lnTo>
                    <a:pt x="3437828" y="3436121"/>
                  </a:lnTo>
                  <a:lnTo>
                    <a:pt x="3390460" y="3442233"/>
                  </a:lnTo>
                  <a:lnTo>
                    <a:pt x="3341568" y="3443760"/>
                  </a:lnTo>
                  <a:lnTo>
                    <a:pt x="3289619" y="3439178"/>
                  </a:lnTo>
                  <a:lnTo>
                    <a:pt x="3237670" y="3433066"/>
                  </a:lnTo>
                  <a:lnTo>
                    <a:pt x="3185720" y="3425425"/>
                  </a:lnTo>
                  <a:lnTo>
                    <a:pt x="3133771" y="3419315"/>
                  </a:lnTo>
                  <a:lnTo>
                    <a:pt x="3081822" y="3416258"/>
                  </a:lnTo>
                  <a:lnTo>
                    <a:pt x="3031400" y="3416258"/>
                  </a:lnTo>
                  <a:lnTo>
                    <a:pt x="2984035" y="3422370"/>
                  </a:lnTo>
                  <a:lnTo>
                    <a:pt x="2935140" y="3434594"/>
                  </a:lnTo>
                  <a:lnTo>
                    <a:pt x="2890830" y="3452929"/>
                  </a:lnTo>
                  <a:lnTo>
                    <a:pt x="2844995" y="3477377"/>
                  </a:lnTo>
                  <a:lnTo>
                    <a:pt x="2799158" y="3501824"/>
                  </a:lnTo>
                  <a:lnTo>
                    <a:pt x="2753318" y="3529323"/>
                  </a:lnTo>
                  <a:lnTo>
                    <a:pt x="2709007" y="3555301"/>
                  </a:lnTo>
                  <a:lnTo>
                    <a:pt x="2661642" y="3578218"/>
                  </a:lnTo>
                  <a:lnTo>
                    <a:pt x="2615805" y="3596554"/>
                  </a:lnTo>
                  <a:lnTo>
                    <a:pt x="2568440" y="3608777"/>
                  </a:lnTo>
                  <a:lnTo>
                    <a:pt x="2519548" y="3613359"/>
                  </a:lnTo>
                  <a:lnTo>
                    <a:pt x="2470654" y="3608777"/>
                  </a:lnTo>
                  <a:lnTo>
                    <a:pt x="2423286" y="3596554"/>
                  </a:lnTo>
                  <a:lnTo>
                    <a:pt x="2377451" y="3578218"/>
                  </a:lnTo>
                  <a:lnTo>
                    <a:pt x="2330084" y="3555301"/>
                  </a:lnTo>
                  <a:lnTo>
                    <a:pt x="2285774" y="3529323"/>
                  </a:lnTo>
                  <a:lnTo>
                    <a:pt x="2239936" y="3501824"/>
                  </a:lnTo>
                  <a:lnTo>
                    <a:pt x="2194098" y="3477377"/>
                  </a:lnTo>
                  <a:lnTo>
                    <a:pt x="2148261" y="3452929"/>
                  </a:lnTo>
                  <a:lnTo>
                    <a:pt x="2102426" y="3434594"/>
                  </a:lnTo>
                  <a:lnTo>
                    <a:pt x="2055059" y="3422370"/>
                  </a:lnTo>
                  <a:lnTo>
                    <a:pt x="2007691" y="3416258"/>
                  </a:lnTo>
                  <a:lnTo>
                    <a:pt x="1957269" y="3416258"/>
                  </a:lnTo>
                  <a:lnTo>
                    <a:pt x="1905320" y="3419315"/>
                  </a:lnTo>
                  <a:lnTo>
                    <a:pt x="1853373" y="3425425"/>
                  </a:lnTo>
                  <a:lnTo>
                    <a:pt x="1801421" y="3433066"/>
                  </a:lnTo>
                  <a:lnTo>
                    <a:pt x="1749472" y="3439178"/>
                  </a:lnTo>
                  <a:lnTo>
                    <a:pt x="1697522" y="3443760"/>
                  </a:lnTo>
                  <a:lnTo>
                    <a:pt x="1648630" y="3442233"/>
                  </a:lnTo>
                  <a:lnTo>
                    <a:pt x="1601266" y="3436121"/>
                  </a:lnTo>
                  <a:lnTo>
                    <a:pt x="1555428" y="3422370"/>
                  </a:lnTo>
                  <a:lnTo>
                    <a:pt x="1517230" y="3402507"/>
                  </a:lnTo>
                  <a:lnTo>
                    <a:pt x="1480559" y="3376533"/>
                  </a:lnTo>
                  <a:lnTo>
                    <a:pt x="1448472" y="3345973"/>
                  </a:lnTo>
                  <a:lnTo>
                    <a:pt x="1416386" y="3310832"/>
                  </a:lnTo>
                  <a:lnTo>
                    <a:pt x="1387354" y="3274161"/>
                  </a:lnTo>
                  <a:lnTo>
                    <a:pt x="1358324" y="3235963"/>
                  </a:lnTo>
                  <a:lnTo>
                    <a:pt x="1329295" y="3197767"/>
                  </a:lnTo>
                  <a:lnTo>
                    <a:pt x="1300263" y="3161096"/>
                  </a:lnTo>
                  <a:lnTo>
                    <a:pt x="1269704" y="3125955"/>
                  </a:lnTo>
                  <a:lnTo>
                    <a:pt x="1234563" y="3095396"/>
                  </a:lnTo>
                  <a:lnTo>
                    <a:pt x="1200949" y="3067894"/>
                  </a:lnTo>
                  <a:lnTo>
                    <a:pt x="1162751" y="3046504"/>
                  </a:lnTo>
                  <a:lnTo>
                    <a:pt x="1121495" y="3028168"/>
                  </a:lnTo>
                  <a:lnTo>
                    <a:pt x="1077188" y="3012890"/>
                  </a:lnTo>
                  <a:lnTo>
                    <a:pt x="1031348" y="2999136"/>
                  </a:lnTo>
                  <a:lnTo>
                    <a:pt x="985513" y="2986912"/>
                  </a:lnTo>
                  <a:lnTo>
                    <a:pt x="938145" y="2974689"/>
                  </a:lnTo>
                  <a:lnTo>
                    <a:pt x="893838" y="2960938"/>
                  </a:lnTo>
                  <a:lnTo>
                    <a:pt x="849525" y="2945659"/>
                  </a:lnTo>
                  <a:lnTo>
                    <a:pt x="808275" y="2927324"/>
                  </a:lnTo>
                  <a:lnTo>
                    <a:pt x="771601" y="2904404"/>
                  </a:lnTo>
                  <a:lnTo>
                    <a:pt x="737987" y="2876902"/>
                  </a:lnTo>
                  <a:lnTo>
                    <a:pt x="710485" y="2843288"/>
                  </a:lnTo>
                  <a:lnTo>
                    <a:pt x="687568" y="2806617"/>
                  </a:lnTo>
                  <a:lnTo>
                    <a:pt x="669232" y="2765364"/>
                  </a:lnTo>
                  <a:lnTo>
                    <a:pt x="653954" y="2721054"/>
                  </a:lnTo>
                  <a:lnTo>
                    <a:pt x="640203" y="2676746"/>
                  </a:lnTo>
                  <a:lnTo>
                    <a:pt x="627979" y="2629379"/>
                  </a:lnTo>
                  <a:lnTo>
                    <a:pt x="615753" y="2583544"/>
                  </a:lnTo>
                  <a:lnTo>
                    <a:pt x="602002" y="2537704"/>
                  </a:lnTo>
                  <a:lnTo>
                    <a:pt x="586724" y="2493394"/>
                  </a:lnTo>
                  <a:lnTo>
                    <a:pt x="568388" y="2452141"/>
                  </a:lnTo>
                  <a:lnTo>
                    <a:pt x="546998" y="2413942"/>
                  </a:lnTo>
                  <a:lnTo>
                    <a:pt x="519496" y="2380328"/>
                  </a:lnTo>
                  <a:lnTo>
                    <a:pt x="488937" y="2345185"/>
                  </a:lnTo>
                  <a:lnTo>
                    <a:pt x="453796" y="2314628"/>
                  </a:lnTo>
                  <a:lnTo>
                    <a:pt x="415595" y="2285599"/>
                  </a:lnTo>
                  <a:lnTo>
                    <a:pt x="377399" y="2256567"/>
                  </a:lnTo>
                  <a:lnTo>
                    <a:pt x="339201" y="2227538"/>
                  </a:lnTo>
                  <a:lnTo>
                    <a:pt x="302530" y="2198506"/>
                  </a:lnTo>
                  <a:lnTo>
                    <a:pt x="267388" y="2166419"/>
                  </a:lnTo>
                  <a:lnTo>
                    <a:pt x="236829" y="2134335"/>
                  </a:lnTo>
                  <a:lnTo>
                    <a:pt x="210855" y="2097664"/>
                  </a:lnTo>
                  <a:lnTo>
                    <a:pt x="190992" y="2059466"/>
                  </a:lnTo>
                  <a:lnTo>
                    <a:pt x="177241" y="2013628"/>
                  </a:lnTo>
                  <a:lnTo>
                    <a:pt x="171129" y="1966264"/>
                  </a:lnTo>
                  <a:lnTo>
                    <a:pt x="169599" y="1917369"/>
                  </a:lnTo>
                  <a:lnTo>
                    <a:pt x="174184" y="1865419"/>
                  </a:lnTo>
                  <a:lnTo>
                    <a:pt x="180296" y="1813470"/>
                  </a:lnTo>
                  <a:lnTo>
                    <a:pt x="187935" y="1761521"/>
                  </a:lnTo>
                  <a:lnTo>
                    <a:pt x="194049" y="1709571"/>
                  </a:lnTo>
                  <a:lnTo>
                    <a:pt x="197104" y="1657622"/>
                  </a:lnTo>
                  <a:lnTo>
                    <a:pt x="197104" y="1607200"/>
                  </a:lnTo>
                  <a:lnTo>
                    <a:pt x="190992" y="1559838"/>
                  </a:lnTo>
                  <a:lnTo>
                    <a:pt x="178768" y="1512470"/>
                  </a:lnTo>
                  <a:lnTo>
                    <a:pt x="160433" y="1468160"/>
                  </a:lnTo>
                  <a:lnTo>
                    <a:pt x="137515" y="1422323"/>
                  </a:lnTo>
                  <a:lnTo>
                    <a:pt x="111538" y="1376488"/>
                  </a:lnTo>
                  <a:lnTo>
                    <a:pt x="84039" y="1330648"/>
                  </a:lnTo>
                  <a:lnTo>
                    <a:pt x="58064" y="1286337"/>
                  </a:lnTo>
                  <a:lnTo>
                    <a:pt x="35144" y="1238973"/>
                  </a:lnTo>
                  <a:lnTo>
                    <a:pt x="16808" y="1193135"/>
                  </a:lnTo>
                  <a:lnTo>
                    <a:pt x="4585" y="1145768"/>
                  </a:lnTo>
                  <a:lnTo>
                    <a:pt x="0" y="1096876"/>
                  </a:lnTo>
                  <a:lnTo>
                    <a:pt x="4585" y="1047984"/>
                  </a:lnTo>
                  <a:lnTo>
                    <a:pt x="16808" y="1000619"/>
                  </a:lnTo>
                  <a:lnTo>
                    <a:pt x="35144" y="954779"/>
                  </a:lnTo>
                  <a:lnTo>
                    <a:pt x="58064" y="907414"/>
                  </a:lnTo>
                  <a:lnTo>
                    <a:pt x="84039" y="863104"/>
                  </a:lnTo>
                  <a:lnTo>
                    <a:pt x="111538" y="817269"/>
                  </a:lnTo>
                  <a:lnTo>
                    <a:pt x="137515" y="771429"/>
                  </a:lnTo>
                  <a:lnTo>
                    <a:pt x="160433" y="725591"/>
                  </a:lnTo>
                  <a:lnTo>
                    <a:pt x="178768" y="681281"/>
                  </a:lnTo>
                  <a:lnTo>
                    <a:pt x="190992" y="633916"/>
                  </a:lnTo>
                  <a:lnTo>
                    <a:pt x="197104" y="586551"/>
                  </a:lnTo>
                  <a:lnTo>
                    <a:pt x="197104" y="536129"/>
                  </a:lnTo>
                  <a:lnTo>
                    <a:pt x="194049" y="484180"/>
                  </a:lnTo>
                  <a:lnTo>
                    <a:pt x="187935" y="432230"/>
                  </a:lnTo>
                  <a:lnTo>
                    <a:pt x="180296" y="380281"/>
                  </a:lnTo>
                  <a:lnTo>
                    <a:pt x="174184" y="328332"/>
                  </a:lnTo>
                  <a:lnTo>
                    <a:pt x="169599" y="276382"/>
                  </a:lnTo>
                  <a:lnTo>
                    <a:pt x="171129" y="227490"/>
                  </a:lnTo>
                  <a:lnTo>
                    <a:pt x="177241" y="180126"/>
                  </a:lnTo>
                  <a:lnTo>
                    <a:pt x="190992" y="134285"/>
                  </a:lnTo>
                  <a:lnTo>
                    <a:pt x="210855" y="96090"/>
                  </a:lnTo>
                  <a:lnTo>
                    <a:pt x="236829" y="59419"/>
                  </a:lnTo>
                  <a:lnTo>
                    <a:pt x="267388" y="273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AA04F11D-E749-44D7-955D-EF32C93E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28338" y="1"/>
              <a:ext cx="4163662" cy="3716538"/>
            </a:xfrm>
            <a:custGeom>
              <a:avLst/>
              <a:gdLst>
                <a:gd name="connsiteX0" fmla="*/ 262616 w 4163662"/>
                <a:gd name="connsiteY0" fmla="*/ 0 h 3716538"/>
                <a:gd name="connsiteX1" fmla="*/ 4163662 w 4163662"/>
                <a:gd name="connsiteY1" fmla="*/ 0 h 3716538"/>
                <a:gd name="connsiteX2" fmla="*/ 4163662 w 4163662"/>
                <a:gd name="connsiteY2" fmla="*/ 3079653 h 3716538"/>
                <a:gd name="connsiteX3" fmla="*/ 4124349 w 4163662"/>
                <a:gd name="connsiteY3" fmla="*/ 3091447 h 3716538"/>
                <a:gd name="connsiteX4" fmla="*/ 4078224 w 4163662"/>
                <a:gd name="connsiteY4" fmla="*/ 3107352 h 3716538"/>
                <a:gd name="connsiteX5" fmla="*/ 4035278 w 4163662"/>
                <a:gd name="connsiteY5" fmla="*/ 3126440 h 3716538"/>
                <a:gd name="connsiteX6" fmla="*/ 3995515 w 4163662"/>
                <a:gd name="connsiteY6" fmla="*/ 3148706 h 3716538"/>
                <a:gd name="connsiteX7" fmla="*/ 3960521 w 4163662"/>
                <a:gd name="connsiteY7" fmla="*/ 3177336 h 3716538"/>
                <a:gd name="connsiteX8" fmla="*/ 3923938 w 4163662"/>
                <a:gd name="connsiteY8" fmla="*/ 3209149 h 3716538"/>
                <a:gd name="connsiteX9" fmla="*/ 3892126 w 4163662"/>
                <a:gd name="connsiteY9" fmla="*/ 3245731 h 3716538"/>
                <a:gd name="connsiteX10" fmla="*/ 3861906 w 4163662"/>
                <a:gd name="connsiteY10" fmla="*/ 3283905 h 3716538"/>
                <a:gd name="connsiteX11" fmla="*/ 3831684 w 4163662"/>
                <a:gd name="connsiteY11" fmla="*/ 3323668 h 3716538"/>
                <a:gd name="connsiteX12" fmla="*/ 3801464 w 4163662"/>
                <a:gd name="connsiteY12" fmla="*/ 3363433 h 3716538"/>
                <a:gd name="connsiteX13" fmla="*/ 3771243 w 4163662"/>
                <a:gd name="connsiteY13" fmla="*/ 3401607 h 3716538"/>
                <a:gd name="connsiteX14" fmla="*/ 3737841 w 4163662"/>
                <a:gd name="connsiteY14" fmla="*/ 3438189 h 3716538"/>
                <a:gd name="connsiteX15" fmla="*/ 3704438 w 4163662"/>
                <a:gd name="connsiteY15" fmla="*/ 3470000 h 3716538"/>
                <a:gd name="connsiteX16" fmla="*/ 3666266 w 4163662"/>
                <a:gd name="connsiteY16" fmla="*/ 3497040 h 3716538"/>
                <a:gd name="connsiteX17" fmla="*/ 3626502 w 4163662"/>
                <a:gd name="connsiteY17" fmla="*/ 3517718 h 3716538"/>
                <a:gd name="connsiteX18" fmla="*/ 3578783 w 4163662"/>
                <a:gd name="connsiteY18" fmla="*/ 3532034 h 3716538"/>
                <a:gd name="connsiteX19" fmla="*/ 3529475 w 4163662"/>
                <a:gd name="connsiteY19" fmla="*/ 3538396 h 3716538"/>
                <a:gd name="connsiteX20" fmla="*/ 3478578 w 4163662"/>
                <a:gd name="connsiteY20" fmla="*/ 3539986 h 3716538"/>
                <a:gd name="connsiteX21" fmla="*/ 3424498 w 4163662"/>
                <a:gd name="connsiteY21" fmla="*/ 3535214 h 3716538"/>
                <a:gd name="connsiteX22" fmla="*/ 3370419 w 4163662"/>
                <a:gd name="connsiteY22" fmla="*/ 3528852 h 3716538"/>
                <a:gd name="connsiteX23" fmla="*/ 3316339 w 4163662"/>
                <a:gd name="connsiteY23" fmla="*/ 3520898 h 3716538"/>
                <a:gd name="connsiteX24" fmla="*/ 3262260 w 4163662"/>
                <a:gd name="connsiteY24" fmla="*/ 3514538 h 3716538"/>
                <a:gd name="connsiteX25" fmla="*/ 3208180 w 4163662"/>
                <a:gd name="connsiteY25" fmla="*/ 3511356 h 3716538"/>
                <a:gd name="connsiteX26" fmla="*/ 3155691 w 4163662"/>
                <a:gd name="connsiteY26" fmla="*/ 3511356 h 3716538"/>
                <a:gd name="connsiteX27" fmla="*/ 3106385 w 4163662"/>
                <a:gd name="connsiteY27" fmla="*/ 3517718 h 3716538"/>
                <a:gd name="connsiteX28" fmla="*/ 3055486 w 4163662"/>
                <a:gd name="connsiteY28" fmla="*/ 3530443 h 3716538"/>
                <a:gd name="connsiteX29" fmla="*/ 3009359 w 4163662"/>
                <a:gd name="connsiteY29" fmla="*/ 3549529 h 3716538"/>
                <a:gd name="connsiteX30" fmla="*/ 2961643 w 4163662"/>
                <a:gd name="connsiteY30" fmla="*/ 3574979 h 3716538"/>
                <a:gd name="connsiteX31" fmla="*/ 2913926 w 4163662"/>
                <a:gd name="connsiteY31" fmla="*/ 3600429 h 3716538"/>
                <a:gd name="connsiteX32" fmla="*/ 2866208 w 4163662"/>
                <a:gd name="connsiteY32" fmla="*/ 3629057 h 3716538"/>
                <a:gd name="connsiteX33" fmla="*/ 2820080 w 4163662"/>
                <a:gd name="connsiteY33" fmla="*/ 3656097 h 3716538"/>
                <a:gd name="connsiteX34" fmla="*/ 2770775 w 4163662"/>
                <a:gd name="connsiteY34" fmla="*/ 3679956 h 3716538"/>
                <a:gd name="connsiteX35" fmla="*/ 2723057 w 4163662"/>
                <a:gd name="connsiteY35" fmla="*/ 3699043 h 3716538"/>
                <a:gd name="connsiteX36" fmla="*/ 2673748 w 4163662"/>
                <a:gd name="connsiteY36" fmla="*/ 3711768 h 3716538"/>
                <a:gd name="connsiteX37" fmla="*/ 2622852 w 4163662"/>
                <a:gd name="connsiteY37" fmla="*/ 3716538 h 3716538"/>
                <a:gd name="connsiteX38" fmla="*/ 2571954 w 4163662"/>
                <a:gd name="connsiteY38" fmla="*/ 3711768 h 3716538"/>
                <a:gd name="connsiteX39" fmla="*/ 2522645 w 4163662"/>
                <a:gd name="connsiteY39" fmla="*/ 3699043 h 3716538"/>
                <a:gd name="connsiteX40" fmla="*/ 2474930 w 4163662"/>
                <a:gd name="connsiteY40" fmla="*/ 3679956 h 3716538"/>
                <a:gd name="connsiteX41" fmla="*/ 2425622 w 4163662"/>
                <a:gd name="connsiteY41" fmla="*/ 3656097 h 3716538"/>
                <a:gd name="connsiteX42" fmla="*/ 2379494 w 4163662"/>
                <a:gd name="connsiteY42" fmla="*/ 3629057 h 3716538"/>
                <a:gd name="connsiteX43" fmla="*/ 2331777 w 4163662"/>
                <a:gd name="connsiteY43" fmla="*/ 3600429 h 3716538"/>
                <a:gd name="connsiteX44" fmla="*/ 2284059 w 4163662"/>
                <a:gd name="connsiteY44" fmla="*/ 3574979 h 3716538"/>
                <a:gd name="connsiteX45" fmla="*/ 2236344 w 4163662"/>
                <a:gd name="connsiteY45" fmla="*/ 3549529 h 3716538"/>
                <a:gd name="connsiteX46" fmla="*/ 2188627 w 4163662"/>
                <a:gd name="connsiteY46" fmla="*/ 3530443 h 3716538"/>
                <a:gd name="connsiteX47" fmla="*/ 2139319 w 4163662"/>
                <a:gd name="connsiteY47" fmla="*/ 3517718 h 3716538"/>
                <a:gd name="connsiteX48" fmla="*/ 2090011 w 4163662"/>
                <a:gd name="connsiteY48" fmla="*/ 3511356 h 3716538"/>
                <a:gd name="connsiteX49" fmla="*/ 2037520 w 4163662"/>
                <a:gd name="connsiteY49" fmla="*/ 3511356 h 3716538"/>
                <a:gd name="connsiteX50" fmla="*/ 1983442 w 4163662"/>
                <a:gd name="connsiteY50" fmla="*/ 3514538 h 3716538"/>
                <a:gd name="connsiteX51" fmla="*/ 1929363 w 4163662"/>
                <a:gd name="connsiteY51" fmla="*/ 3520898 h 3716538"/>
                <a:gd name="connsiteX52" fmla="*/ 1875283 w 4163662"/>
                <a:gd name="connsiteY52" fmla="*/ 3528852 h 3716538"/>
                <a:gd name="connsiteX53" fmla="*/ 1821202 w 4163662"/>
                <a:gd name="connsiteY53" fmla="*/ 3535214 h 3716538"/>
                <a:gd name="connsiteX54" fmla="*/ 1767124 w 4163662"/>
                <a:gd name="connsiteY54" fmla="*/ 3539986 h 3716538"/>
                <a:gd name="connsiteX55" fmla="*/ 1716227 w 4163662"/>
                <a:gd name="connsiteY55" fmla="*/ 3538396 h 3716538"/>
                <a:gd name="connsiteX56" fmla="*/ 1666920 w 4163662"/>
                <a:gd name="connsiteY56" fmla="*/ 3532034 h 3716538"/>
                <a:gd name="connsiteX57" fmla="*/ 1619202 w 4163662"/>
                <a:gd name="connsiteY57" fmla="*/ 3517718 h 3716538"/>
                <a:gd name="connsiteX58" fmla="*/ 1579438 w 4163662"/>
                <a:gd name="connsiteY58" fmla="*/ 3497040 h 3716538"/>
                <a:gd name="connsiteX59" fmla="*/ 1541263 w 4163662"/>
                <a:gd name="connsiteY59" fmla="*/ 3470000 h 3716538"/>
                <a:gd name="connsiteX60" fmla="*/ 1507862 w 4163662"/>
                <a:gd name="connsiteY60" fmla="*/ 3438189 h 3716538"/>
                <a:gd name="connsiteX61" fmla="*/ 1474459 w 4163662"/>
                <a:gd name="connsiteY61" fmla="*/ 3401607 h 3716538"/>
                <a:gd name="connsiteX62" fmla="*/ 1444238 w 4163662"/>
                <a:gd name="connsiteY62" fmla="*/ 3363433 h 3716538"/>
                <a:gd name="connsiteX63" fmla="*/ 1414018 w 4163662"/>
                <a:gd name="connsiteY63" fmla="*/ 3323668 h 3716538"/>
                <a:gd name="connsiteX64" fmla="*/ 1383797 w 4163662"/>
                <a:gd name="connsiteY64" fmla="*/ 3283905 h 3716538"/>
                <a:gd name="connsiteX65" fmla="*/ 1353577 w 4163662"/>
                <a:gd name="connsiteY65" fmla="*/ 3245731 h 3716538"/>
                <a:gd name="connsiteX66" fmla="*/ 1321764 w 4163662"/>
                <a:gd name="connsiteY66" fmla="*/ 3209149 h 3716538"/>
                <a:gd name="connsiteX67" fmla="*/ 1285181 w 4163662"/>
                <a:gd name="connsiteY67" fmla="*/ 3177336 h 3716538"/>
                <a:gd name="connsiteX68" fmla="*/ 1250188 w 4163662"/>
                <a:gd name="connsiteY68" fmla="*/ 3148706 h 3716538"/>
                <a:gd name="connsiteX69" fmla="*/ 1210424 w 4163662"/>
                <a:gd name="connsiteY69" fmla="*/ 3126440 h 3716538"/>
                <a:gd name="connsiteX70" fmla="*/ 1167479 w 4163662"/>
                <a:gd name="connsiteY70" fmla="*/ 3107352 h 3716538"/>
                <a:gd name="connsiteX71" fmla="*/ 1121353 w 4163662"/>
                <a:gd name="connsiteY71" fmla="*/ 3091447 h 3716538"/>
                <a:gd name="connsiteX72" fmla="*/ 1073635 w 4163662"/>
                <a:gd name="connsiteY72" fmla="*/ 3077132 h 3716538"/>
                <a:gd name="connsiteX73" fmla="*/ 1025919 w 4163662"/>
                <a:gd name="connsiteY73" fmla="*/ 3064407 h 3716538"/>
                <a:gd name="connsiteX74" fmla="*/ 976611 w 4163662"/>
                <a:gd name="connsiteY74" fmla="*/ 3051682 h 3716538"/>
                <a:gd name="connsiteX75" fmla="*/ 930485 w 4163662"/>
                <a:gd name="connsiteY75" fmla="*/ 3037367 h 3716538"/>
                <a:gd name="connsiteX76" fmla="*/ 884357 w 4163662"/>
                <a:gd name="connsiteY76" fmla="*/ 3021461 h 3716538"/>
                <a:gd name="connsiteX77" fmla="*/ 841414 w 4163662"/>
                <a:gd name="connsiteY77" fmla="*/ 3002373 h 3716538"/>
                <a:gd name="connsiteX78" fmla="*/ 803238 w 4163662"/>
                <a:gd name="connsiteY78" fmla="*/ 2978515 h 3716538"/>
                <a:gd name="connsiteX79" fmla="*/ 768245 w 4163662"/>
                <a:gd name="connsiteY79" fmla="*/ 2949885 h 3716538"/>
                <a:gd name="connsiteX80" fmla="*/ 739617 w 4163662"/>
                <a:gd name="connsiteY80" fmla="*/ 2914894 h 3716538"/>
                <a:gd name="connsiteX81" fmla="*/ 715758 w 4163662"/>
                <a:gd name="connsiteY81" fmla="*/ 2876719 h 3716538"/>
                <a:gd name="connsiteX82" fmla="*/ 696671 w 4163662"/>
                <a:gd name="connsiteY82" fmla="*/ 2833774 h 3716538"/>
                <a:gd name="connsiteX83" fmla="*/ 680766 w 4163662"/>
                <a:gd name="connsiteY83" fmla="*/ 2787648 h 3716538"/>
                <a:gd name="connsiteX84" fmla="*/ 666450 w 4163662"/>
                <a:gd name="connsiteY84" fmla="*/ 2741522 h 3716538"/>
                <a:gd name="connsiteX85" fmla="*/ 653726 w 4163662"/>
                <a:gd name="connsiteY85" fmla="*/ 2692214 h 3716538"/>
                <a:gd name="connsiteX86" fmla="*/ 641000 w 4163662"/>
                <a:gd name="connsiteY86" fmla="*/ 2644497 h 3716538"/>
                <a:gd name="connsiteX87" fmla="*/ 626686 w 4163662"/>
                <a:gd name="connsiteY87" fmla="*/ 2596780 h 3716538"/>
                <a:gd name="connsiteX88" fmla="*/ 610780 w 4163662"/>
                <a:gd name="connsiteY88" fmla="*/ 2550653 h 3716538"/>
                <a:gd name="connsiteX89" fmla="*/ 591692 w 4163662"/>
                <a:gd name="connsiteY89" fmla="*/ 2507706 h 3716538"/>
                <a:gd name="connsiteX90" fmla="*/ 569424 w 4163662"/>
                <a:gd name="connsiteY90" fmla="*/ 2467943 h 3716538"/>
                <a:gd name="connsiteX91" fmla="*/ 540796 w 4163662"/>
                <a:gd name="connsiteY91" fmla="*/ 2432951 h 3716538"/>
                <a:gd name="connsiteX92" fmla="*/ 508983 w 4163662"/>
                <a:gd name="connsiteY92" fmla="*/ 2396368 h 3716538"/>
                <a:gd name="connsiteX93" fmla="*/ 472400 w 4163662"/>
                <a:gd name="connsiteY93" fmla="*/ 2364557 h 3716538"/>
                <a:gd name="connsiteX94" fmla="*/ 432635 w 4163662"/>
                <a:gd name="connsiteY94" fmla="*/ 2334336 h 3716538"/>
                <a:gd name="connsiteX95" fmla="*/ 392871 w 4163662"/>
                <a:gd name="connsiteY95" fmla="*/ 2304116 h 3716538"/>
                <a:gd name="connsiteX96" fmla="*/ 353108 w 4163662"/>
                <a:gd name="connsiteY96" fmla="*/ 2273895 h 3716538"/>
                <a:gd name="connsiteX97" fmla="*/ 314933 w 4163662"/>
                <a:gd name="connsiteY97" fmla="*/ 2243673 h 3716538"/>
                <a:gd name="connsiteX98" fmla="*/ 278350 w 4163662"/>
                <a:gd name="connsiteY98" fmla="*/ 2210272 h 3716538"/>
                <a:gd name="connsiteX99" fmla="*/ 246539 w 4163662"/>
                <a:gd name="connsiteY99" fmla="*/ 2176871 h 3716538"/>
                <a:gd name="connsiteX100" fmla="*/ 219500 w 4163662"/>
                <a:gd name="connsiteY100" fmla="*/ 2138696 h 3716538"/>
                <a:gd name="connsiteX101" fmla="*/ 198823 w 4163662"/>
                <a:gd name="connsiteY101" fmla="*/ 2098933 h 3716538"/>
                <a:gd name="connsiteX102" fmla="*/ 184508 w 4163662"/>
                <a:gd name="connsiteY102" fmla="*/ 2051217 h 3716538"/>
                <a:gd name="connsiteX103" fmla="*/ 178145 w 4163662"/>
                <a:gd name="connsiteY103" fmla="*/ 2001909 h 3716538"/>
                <a:gd name="connsiteX104" fmla="*/ 176554 w 4163662"/>
                <a:gd name="connsiteY104" fmla="*/ 1951009 h 3716538"/>
                <a:gd name="connsiteX105" fmla="*/ 181326 w 4163662"/>
                <a:gd name="connsiteY105" fmla="*/ 1896930 h 3716538"/>
                <a:gd name="connsiteX106" fmla="*/ 187688 w 4163662"/>
                <a:gd name="connsiteY106" fmla="*/ 1842851 h 3716538"/>
                <a:gd name="connsiteX107" fmla="*/ 195640 w 4163662"/>
                <a:gd name="connsiteY107" fmla="*/ 1788771 h 3716538"/>
                <a:gd name="connsiteX108" fmla="*/ 202004 w 4163662"/>
                <a:gd name="connsiteY108" fmla="*/ 1734693 h 3716538"/>
                <a:gd name="connsiteX109" fmla="*/ 205186 w 4163662"/>
                <a:gd name="connsiteY109" fmla="*/ 1680614 h 3716538"/>
                <a:gd name="connsiteX110" fmla="*/ 205186 w 4163662"/>
                <a:gd name="connsiteY110" fmla="*/ 1628124 h 3716538"/>
                <a:gd name="connsiteX111" fmla="*/ 198823 w 4163662"/>
                <a:gd name="connsiteY111" fmla="*/ 1578818 h 3716538"/>
                <a:gd name="connsiteX112" fmla="*/ 186098 w 4163662"/>
                <a:gd name="connsiteY112" fmla="*/ 1529510 h 3716538"/>
                <a:gd name="connsiteX113" fmla="*/ 167011 w 4163662"/>
                <a:gd name="connsiteY113" fmla="*/ 1483382 h 3716538"/>
                <a:gd name="connsiteX114" fmla="*/ 143153 w 4163662"/>
                <a:gd name="connsiteY114" fmla="*/ 1435666 h 3716538"/>
                <a:gd name="connsiteX115" fmla="*/ 116112 w 4163662"/>
                <a:gd name="connsiteY115" fmla="*/ 1387950 h 3716538"/>
                <a:gd name="connsiteX116" fmla="*/ 87483 w 4163662"/>
                <a:gd name="connsiteY116" fmla="*/ 1340232 h 3716538"/>
                <a:gd name="connsiteX117" fmla="*/ 60443 w 4163662"/>
                <a:gd name="connsiteY117" fmla="*/ 1294104 h 3716538"/>
                <a:gd name="connsiteX118" fmla="*/ 36583 w 4163662"/>
                <a:gd name="connsiteY118" fmla="*/ 1244799 h 3716538"/>
                <a:gd name="connsiteX119" fmla="*/ 17498 w 4163662"/>
                <a:gd name="connsiteY119" fmla="*/ 1197081 h 3716538"/>
                <a:gd name="connsiteX120" fmla="*/ 4773 w 4163662"/>
                <a:gd name="connsiteY120" fmla="*/ 1147773 h 3716538"/>
                <a:gd name="connsiteX121" fmla="*/ 0 w 4163662"/>
                <a:gd name="connsiteY121" fmla="*/ 1096874 h 3716538"/>
                <a:gd name="connsiteX122" fmla="*/ 4773 w 4163662"/>
                <a:gd name="connsiteY122" fmla="*/ 1045978 h 3716538"/>
                <a:gd name="connsiteX123" fmla="*/ 17498 w 4163662"/>
                <a:gd name="connsiteY123" fmla="*/ 996670 h 3716538"/>
                <a:gd name="connsiteX124" fmla="*/ 36583 w 4163662"/>
                <a:gd name="connsiteY124" fmla="*/ 948952 h 3716538"/>
                <a:gd name="connsiteX125" fmla="*/ 60443 w 4163662"/>
                <a:gd name="connsiteY125" fmla="*/ 899646 h 3716538"/>
                <a:gd name="connsiteX126" fmla="*/ 87483 w 4163662"/>
                <a:gd name="connsiteY126" fmla="*/ 853518 h 3716538"/>
                <a:gd name="connsiteX127" fmla="*/ 116112 w 4163662"/>
                <a:gd name="connsiteY127" fmla="*/ 805802 h 3716538"/>
                <a:gd name="connsiteX128" fmla="*/ 143153 w 4163662"/>
                <a:gd name="connsiteY128" fmla="*/ 758084 h 3716538"/>
                <a:gd name="connsiteX129" fmla="*/ 167011 w 4163662"/>
                <a:gd name="connsiteY129" fmla="*/ 710368 h 3716538"/>
                <a:gd name="connsiteX130" fmla="*/ 186098 w 4163662"/>
                <a:gd name="connsiteY130" fmla="*/ 664240 h 3716538"/>
                <a:gd name="connsiteX131" fmla="*/ 198823 w 4163662"/>
                <a:gd name="connsiteY131" fmla="*/ 614933 h 3716538"/>
                <a:gd name="connsiteX132" fmla="*/ 205186 w 4163662"/>
                <a:gd name="connsiteY132" fmla="*/ 565626 h 3716538"/>
                <a:gd name="connsiteX133" fmla="*/ 205186 w 4163662"/>
                <a:gd name="connsiteY133" fmla="*/ 513138 h 3716538"/>
                <a:gd name="connsiteX134" fmla="*/ 202004 w 4163662"/>
                <a:gd name="connsiteY134" fmla="*/ 459058 h 3716538"/>
                <a:gd name="connsiteX135" fmla="*/ 195640 w 4163662"/>
                <a:gd name="connsiteY135" fmla="*/ 404979 h 3716538"/>
                <a:gd name="connsiteX136" fmla="*/ 187688 w 4163662"/>
                <a:gd name="connsiteY136" fmla="*/ 350899 h 3716538"/>
                <a:gd name="connsiteX137" fmla="*/ 181326 w 4163662"/>
                <a:gd name="connsiteY137" fmla="*/ 296820 h 3716538"/>
                <a:gd name="connsiteX138" fmla="*/ 176554 w 4163662"/>
                <a:gd name="connsiteY138" fmla="*/ 242741 h 3716538"/>
                <a:gd name="connsiteX139" fmla="*/ 178145 w 4163662"/>
                <a:gd name="connsiteY139" fmla="*/ 191843 h 3716538"/>
                <a:gd name="connsiteX140" fmla="*/ 184508 w 4163662"/>
                <a:gd name="connsiteY140" fmla="*/ 142536 h 3716538"/>
                <a:gd name="connsiteX141" fmla="*/ 198823 w 4163662"/>
                <a:gd name="connsiteY141" fmla="*/ 94818 h 3716538"/>
                <a:gd name="connsiteX142" fmla="*/ 219500 w 4163662"/>
                <a:gd name="connsiteY142" fmla="*/ 55055 h 3716538"/>
                <a:gd name="connsiteX143" fmla="*/ 246539 w 4163662"/>
                <a:gd name="connsiteY143" fmla="*/ 16881 h 37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163662" h="3716538">
                  <a:moveTo>
                    <a:pt x="262616" y="0"/>
                  </a:moveTo>
                  <a:lnTo>
                    <a:pt x="4163662" y="0"/>
                  </a:lnTo>
                  <a:lnTo>
                    <a:pt x="4163662" y="3079653"/>
                  </a:lnTo>
                  <a:lnTo>
                    <a:pt x="4124349" y="3091447"/>
                  </a:lnTo>
                  <a:lnTo>
                    <a:pt x="4078224" y="3107352"/>
                  </a:lnTo>
                  <a:lnTo>
                    <a:pt x="4035278" y="3126440"/>
                  </a:lnTo>
                  <a:lnTo>
                    <a:pt x="3995515" y="3148706"/>
                  </a:lnTo>
                  <a:lnTo>
                    <a:pt x="3960521" y="3177336"/>
                  </a:lnTo>
                  <a:lnTo>
                    <a:pt x="3923938" y="3209149"/>
                  </a:lnTo>
                  <a:lnTo>
                    <a:pt x="3892126" y="3245731"/>
                  </a:lnTo>
                  <a:lnTo>
                    <a:pt x="3861906" y="3283905"/>
                  </a:lnTo>
                  <a:lnTo>
                    <a:pt x="3831684" y="3323668"/>
                  </a:lnTo>
                  <a:lnTo>
                    <a:pt x="3801464" y="3363433"/>
                  </a:lnTo>
                  <a:lnTo>
                    <a:pt x="3771243" y="3401607"/>
                  </a:lnTo>
                  <a:lnTo>
                    <a:pt x="3737841" y="3438189"/>
                  </a:lnTo>
                  <a:lnTo>
                    <a:pt x="3704438" y="3470000"/>
                  </a:lnTo>
                  <a:lnTo>
                    <a:pt x="3666266" y="3497040"/>
                  </a:lnTo>
                  <a:lnTo>
                    <a:pt x="3626502" y="3517718"/>
                  </a:lnTo>
                  <a:lnTo>
                    <a:pt x="3578783" y="3532034"/>
                  </a:lnTo>
                  <a:lnTo>
                    <a:pt x="3529475" y="3538396"/>
                  </a:lnTo>
                  <a:lnTo>
                    <a:pt x="3478578" y="3539986"/>
                  </a:lnTo>
                  <a:lnTo>
                    <a:pt x="3424498" y="3535214"/>
                  </a:lnTo>
                  <a:lnTo>
                    <a:pt x="3370419" y="3528852"/>
                  </a:lnTo>
                  <a:lnTo>
                    <a:pt x="3316339" y="3520898"/>
                  </a:lnTo>
                  <a:lnTo>
                    <a:pt x="3262260" y="3514538"/>
                  </a:lnTo>
                  <a:lnTo>
                    <a:pt x="3208180" y="3511356"/>
                  </a:lnTo>
                  <a:lnTo>
                    <a:pt x="3155691" y="3511356"/>
                  </a:lnTo>
                  <a:lnTo>
                    <a:pt x="3106385" y="3517718"/>
                  </a:lnTo>
                  <a:lnTo>
                    <a:pt x="3055486" y="3530443"/>
                  </a:lnTo>
                  <a:lnTo>
                    <a:pt x="3009359" y="3549529"/>
                  </a:lnTo>
                  <a:lnTo>
                    <a:pt x="2961643" y="3574979"/>
                  </a:lnTo>
                  <a:lnTo>
                    <a:pt x="2913926" y="3600429"/>
                  </a:lnTo>
                  <a:lnTo>
                    <a:pt x="2866208" y="3629057"/>
                  </a:lnTo>
                  <a:lnTo>
                    <a:pt x="2820080" y="3656097"/>
                  </a:lnTo>
                  <a:lnTo>
                    <a:pt x="2770775" y="3679956"/>
                  </a:lnTo>
                  <a:lnTo>
                    <a:pt x="2723057" y="3699043"/>
                  </a:lnTo>
                  <a:lnTo>
                    <a:pt x="2673748" y="3711768"/>
                  </a:lnTo>
                  <a:lnTo>
                    <a:pt x="2622852" y="3716538"/>
                  </a:lnTo>
                  <a:lnTo>
                    <a:pt x="2571954" y="3711768"/>
                  </a:lnTo>
                  <a:lnTo>
                    <a:pt x="2522645" y="3699043"/>
                  </a:lnTo>
                  <a:lnTo>
                    <a:pt x="2474930" y="3679956"/>
                  </a:lnTo>
                  <a:lnTo>
                    <a:pt x="2425622" y="3656097"/>
                  </a:lnTo>
                  <a:lnTo>
                    <a:pt x="2379494" y="3629057"/>
                  </a:lnTo>
                  <a:lnTo>
                    <a:pt x="2331777" y="3600429"/>
                  </a:lnTo>
                  <a:lnTo>
                    <a:pt x="2284059" y="3574979"/>
                  </a:lnTo>
                  <a:lnTo>
                    <a:pt x="2236344" y="3549529"/>
                  </a:lnTo>
                  <a:lnTo>
                    <a:pt x="2188627" y="3530443"/>
                  </a:lnTo>
                  <a:lnTo>
                    <a:pt x="2139319" y="3517718"/>
                  </a:lnTo>
                  <a:lnTo>
                    <a:pt x="2090011" y="3511356"/>
                  </a:lnTo>
                  <a:lnTo>
                    <a:pt x="2037520" y="3511356"/>
                  </a:lnTo>
                  <a:lnTo>
                    <a:pt x="1983442" y="3514538"/>
                  </a:lnTo>
                  <a:lnTo>
                    <a:pt x="1929363" y="3520898"/>
                  </a:lnTo>
                  <a:lnTo>
                    <a:pt x="1875283" y="3528852"/>
                  </a:lnTo>
                  <a:lnTo>
                    <a:pt x="1821202" y="3535214"/>
                  </a:lnTo>
                  <a:lnTo>
                    <a:pt x="1767124" y="3539986"/>
                  </a:lnTo>
                  <a:lnTo>
                    <a:pt x="1716227" y="3538396"/>
                  </a:lnTo>
                  <a:lnTo>
                    <a:pt x="1666920" y="3532034"/>
                  </a:lnTo>
                  <a:lnTo>
                    <a:pt x="1619202" y="3517718"/>
                  </a:lnTo>
                  <a:lnTo>
                    <a:pt x="1579438" y="3497040"/>
                  </a:lnTo>
                  <a:lnTo>
                    <a:pt x="1541263" y="3470000"/>
                  </a:lnTo>
                  <a:lnTo>
                    <a:pt x="1507862" y="3438189"/>
                  </a:lnTo>
                  <a:lnTo>
                    <a:pt x="1474459" y="3401607"/>
                  </a:lnTo>
                  <a:lnTo>
                    <a:pt x="1444238" y="3363433"/>
                  </a:lnTo>
                  <a:lnTo>
                    <a:pt x="1414018" y="3323668"/>
                  </a:lnTo>
                  <a:lnTo>
                    <a:pt x="1383797" y="3283905"/>
                  </a:lnTo>
                  <a:lnTo>
                    <a:pt x="1353577" y="3245731"/>
                  </a:lnTo>
                  <a:lnTo>
                    <a:pt x="1321764" y="3209149"/>
                  </a:lnTo>
                  <a:lnTo>
                    <a:pt x="1285181" y="3177336"/>
                  </a:lnTo>
                  <a:lnTo>
                    <a:pt x="1250188" y="3148706"/>
                  </a:lnTo>
                  <a:lnTo>
                    <a:pt x="1210424" y="3126440"/>
                  </a:lnTo>
                  <a:lnTo>
                    <a:pt x="1167479" y="3107352"/>
                  </a:lnTo>
                  <a:lnTo>
                    <a:pt x="1121353" y="3091447"/>
                  </a:lnTo>
                  <a:lnTo>
                    <a:pt x="1073635" y="3077132"/>
                  </a:lnTo>
                  <a:lnTo>
                    <a:pt x="1025919" y="3064407"/>
                  </a:lnTo>
                  <a:lnTo>
                    <a:pt x="976611" y="3051682"/>
                  </a:lnTo>
                  <a:lnTo>
                    <a:pt x="930485" y="3037367"/>
                  </a:lnTo>
                  <a:lnTo>
                    <a:pt x="884357" y="3021461"/>
                  </a:lnTo>
                  <a:lnTo>
                    <a:pt x="841414" y="3002373"/>
                  </a:lnTo>
                  <a:lnTo>
                    <a:pt x="803238" y="2978515"/>
                  </a:lnTo>
                  <a:lnTo>
                    <a:pt x="768245" y="2949885"/>
                  </a:lnTo>
                  <a:lnTo>
                    <a:pt x="739617" y="2914894"/>
                  </a:lnTo>
                  <a:lnTo>
                    <a:pt x="715758" y="2876719"/>
                  </a:lnTo>
                  <a:lnTo>
                    <a:pt x="696671" y="2833774"/>
                  </a:lnTo>
                  <a:lnTo>
                    <a:pt x="680766" y="2787648"/>
                  </a:lnTo>
                  <a:lnTo>
                    <a:pt x="666450" y="2741522"/>
                  </a:lnTo>
                  <a:lnTo>
                    <a:pt x="653726" y="2692214"/>
                  </a:lnTo>
                  <a:lnTo>
                    <a:pt x="641000" y="2644497"/>
                  </a:lnTo>
                  <a:lnTo>
                    <a:pt x="626686" y="2596780"/>
                  </a:lnTo>
                  <a:lnTo>
                    <a:pt x="610780" y="2550653"/>
                  </a:lnTo>
                  <a:lnTo>
                    <a:pt x="591692" y="2507706"/>
                  </a:lnTo>
                  <a:lnTo>
                    <a:pt x="569424" y="2467943"/>
                  </a:lnTo>
                  <a:lnTo>
                    <a:pt x="540796" y="2432951"/>
                  </a:lnTo>
                  <a:lnTo>
                    <a:pt x="508983" y="2396368"/>
                  </a:lnTo>
                  <a:lnTo>
                    <a:pt x="472400" y="2364557"/>
                  </a:lnTo>
                  <a:lnTo>
                    <a:pt x="432635" y="2334336"/>
                  </a:lnTo>
                  <a:lnTo>
                    <a:pt x="392871" y="2304116"/>
                  </a:lnTo>
                  <a:lnTo>
                    <a:pt x="353108" y="2273895"/>
                  </a:lnTo>
                  <a:lnTo>
                    <a:pt x="314933" y="2243673"/>
                  </a:lnTo>
                  <a:lnTo>
                    <a:pt x="278350" y="2210272"/>
                  </a:lnTo>
                  <a:lnTo>
                    <a:pt x="246539" y="2176871"/>
                  </a:lnTo>
                  <a:lnTo>
                    <a:pt x="219500" y="2138696"/>
                  </a:lnTo>
                  <a:lnTo>
                    <a:pt x="198823" y="2098933"/>
                  </a:lnTo>
                  <a:lnTo>
                    <a:pt x="184508" y="2051217"/>
                  </a:lnTo>
                  <a:lnTo>
                    <a:pt x="178145" y="2001909"/>
                  </a:lnTo>
                  <a:lnTo>
                    <a:pt x="176554" y="1951009"/>
                  </a:lnTo>
                  <a:lnTo>
                    <a:pt x="181326" y="1896930"/>
                  </a:lnTo>
                  <a:lnTo>
                    <a:pt x="187688" y="1842851"/>
                  </a:lnTo>
                  <a:lnTo>
                    <a:pt x="195640" y="1788771"/>
                  </a:lnTo>
                  <a:lnTo>
                    <a:pt x="202004" y="1734693"/>
                  </a:lnTo>
                  <a:lnTo>
                    <a:pt x="205186" y="1680614"/>
                  </a:lnTo>
                  <a:lnTo>
                    <a:pt x="205186" y="1628124"/>
                  </a:lnTo>
                  <a:lnTo>
                    <a:pt x="198823" y="1578818"/>
                  </a:lnTo>
                  <a:lnTo>
                    <a:pt x="186098" y="1529510"/>
                  </a:lnTo>
                  <a:lnTo>
                    <a:pt x="167011" y="1483382"/>
                  </a:lnTo>
                  <a:lnTo>
                    <a:pt x="143153" y="1435666"/>
                  </a:lnTo>
                  <a:lnTo>
                    <a:pt x="116112" y="1387950"/>
                  </a:lnTo>
                  <a:lnTo>
                    <a:pt x="87483" y="1340232"/>
                  </a:lnTo>
                  <a:lnTo>
                    <a:pt x="60443" y="1294104"/>
                  </a:lnTo>
                  <a:lnTo>
                    <a:pt x="36583" y="1244799"/>
                  </a:lnTo>
                  <a:lnTo>
                    <a:pt x="17498" y="1197081"/>
                  </a:lnTo>
                  <a:lnTo>
                    <a:pt x="4773" y="1147773"/>
                  </a:lnTo>
                  <a:lnTo>
                    <a:pt x="0" y="1096874"/>
                  </a:lnTo>
                  <a:lnTo>
                    <a:pt x="4773" y="1045978"/>
                  </a:lnTo>
                  <a:lnTo>
                    <a:pt x="17498" y="996670"/>
                  </a:lnTo>
                  <a:lnTo>
                    <a:pt x="36583" y="948952"/>
                  </a:lnTo>
                  <a:lnTo>
                    <a:pt x="60443" y="899646"/>
                  </a:lnTo>
                  <a:lnTo>
                    <a:pt x="87483" y="853518"/>
                  </a:lnTo>
                  <a:lnTo>
                    <a:pt x="116112" y="805802"/>
                  </a:lnTo>
                  <a:lnTo>
                    <a:pt x="143153" y="758084"/>
                  </a:lnTo>
                  <a:lnTo>
                    <a:pt x="167011" y="710368"/>
                  </a:lnTo>
                  <a:lnTo>
                    <a:pt x="186098" y="664240"/>
                  </a:lnTo>
                  <a:lnTo>
                    <a:pt x="198823" y="614933"/>
                  </a:lnTo>
                  <a:lnTo>
                    <a:pt x="205186" y="565626"/>
                  </a:lnTo>
                  <a:lnTo>
                    <a:pt x="205186" y="513138"/>
                  </a:lnTo>
                  <a:lnTo>
                    <a:pt x="202004" y="459058"/>
                  </a:lnTo>
                  <a:lnTo>
                    <a:pt x="195640" y="404979"/>
                  </a:lnTo>
                  <a:lnTo>
                    <a:pt x="187688" y="350899"/>
                  </a:lnTo>
                  <a:lnTo>
                    <a:pt x="181326" y="296820"/>
                  </a:lnTo>
                  <a:lnTo>
                    <a:pt x="176554" y="242741"/>
                  </a:lnTo>
                  <a:lnTo>
                    <a:pt x="178145" y="191843"/>
                  </a:lnTo>
                  <a:lnTo>
                    <a:pt x="184508" y="142536"/>
                  </a:lnTo>
                  <a:lnTo>
                    <a:pt x="198823" y="94818"/>
                  </a:lnTo>
                  <a:lnTo>
                    <a:pt x="219500" y="55055"/>
                  </a:lnTo>
                  <a:lnTo>
                    <a:pt x="246539" y="1688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grpSp>
      <p:pic>
        <p:nvPicPr>
          <p:cNvPr id="6" name="Picture 5"/>
          <p:cNvPicPr>
            <a:picLocks noChangeAspect="1"/>
          </p:cNvPicPr>
          <p:nvPr/>
        </p:nvPicPr>
        <p:blipFill>
          <a:blip r:embed="rId3"/>
          <a:stretch>
            <a:fillRect/>
          </a:stretch>
        </p:blipFill>
        <p:spPr>
          <a:xfrm>
            <a:off x="9165200" y="554662"/>
            <a:ext cx="2798114" cy="1874126"/>
          </a:xfrm>
          <a:prstGeom prst="rect">
            <a:avLst/>
          </a:prstGeom>
        </p:spPr>
      </p:pic>
      <p:pic>
        <p:nvPicPr>
          <p:cNvPr id="5" name="Picture 4"/>
          <p:cNvPicPr>
            <a:picLocks noChangeAspect="1"/>
          </p:cNvPicPr>
          <p:nvPr/>
        </p:nvPicPr>
        <p:blipFill>
          <a:blip r:embed="rId4"/>
          <a:stretch>
            <a:fillRect/>
          </a:stretch>
        </p:blipFill>
        <p:spPr>
          <a:xfrm>
            <a:off x="6393582" y="3434942"/>
            <a:ext cx="1980000" cy="1420434"/>
          </a:xfrm>
          <a:prstGeom prst="rect">
            <a:avLst/>
          </a:prstGeom>
        </p:spPr>
      </p:pic>
      <p:grpSp>
        <p:nvGrpSpPr>
          <p:cNvPr id="30" name="Group 29">
            <a:extLst>
              <a:ext uri="{FF2B5EF4-FFF2-40B4-BE49-F238E27FC236}">
                <a16:creationId xmlns:a16="http://schemas.microsoft.com/office/drawing/2014/main" id="{13E67C91-5B28-4AAD-881B-55AD0E0045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3264" y="3933316"/>
            <a:ext cx="3348736" cy="2924683"/>
            <a:chOff x="8843264" y="3933316"/>
            <a:chExt cx="3348736" cy="2924683"/>
          </a:xfrm>
        </p:grpSpPr>
        <p:sp>
          <p:nvSpPr>
            <p:cNvPr id="31" name="Freeform: Shape 30">
              <a:extLst>
                <a:ext uri="{FF2B5EF4-FFF2-40B4-BE49-F238E27FC236}">
                  <a16:creationId xmlns:a16="http://schemas.microsoft.com/office/drawing/2014/main" id="{95A544AE-FE67-4F4E-93F3-C4DF5BFD1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42470" y="4032403"/>
              <a:ext cx="3249530" cy="2825596"/>
            </a:xfrm>
            <a:custGeom>
              <a:avLst/>
              <a:gdLst>
                <a:gd name="connsiteX0" fmla="*/ 1914327 w 3249530"/>
                <a:gd name="connsiteY0" fmla="*/ 0 h 2825596"/>
                <a:gd name="connsiteX1" fmla="*/ 1951475 w 3249530"/>
                <a:gd name="connsiteY1" fmla="*/ 3481 h 2825596"/>
                <a:gd name="connsiteX2" fmla="*/ 1987462 w 3249530"/>
                <a:gd name="connsiteY2" fmla="*/ 12769 h 2825596"/>
                <a:gd name="connsiteX3" fmla="*/ 2022289 w 3249530"/>
                <a:gd name="connsiteY3" fmla="*/ 26700 h 2825596"/>
                <a:gd name="connsiteX4" fmla="*/ 2058276 w 3249530"/>
                <a:gd name="connsiteY4" fmla="*/ 44114 h 2825596"/>
                <a:gd name="connsiteX5" fmla="*/ 2091943 w 3249530"/>
                <a:gd name="connsiteY5" fmla="*/ 63850 h 2825596"/>
                <a:gd name="connsiteX6" fmla="*/ 2126772 w 3249530"/>
                <a:gd name="connsiteY6" fmla="*/ 84745 h 2825596"/>
                <a:gd name="connsiteX7" fmla="*/ 2161598 w 3249530"/>
                <a:gd name="connsiteY7" fmla="*/ 103320 h 2825596"/>
                <a:gd name="connsiteX8" fmla="*/ 2196423 w 3249530"/>
                <a:gd name="connsiteY8" fmla="*/ 121895 h 2825596"/>
                <a:gd name="connsiteX9" fmla="*/ 2230090 w 3249530"/>
                <a:gd name="connsiteY9" fmla="*/ 135824 h 2825596"/>
                <a:gd name="connsiteX10" fmla="*/ 2267239 w 3249530"/>
                <a:gd name="connsiteY10" fmla="*/ 145112 h 2825596"/>
                <a:gd name="connsiteX11" fmla="*/ 2303227 w 3249530"/>
                <a:gd name="connsiteY11" fmla="*/ 149755 h 2825596"/>
                <a:gd name="connsiteX12" fmla="*/ 2341537 w 3249530"/>
                <a:gd name="connsiteY12" fmla="*/ 149755 h 2825596"/>
                <a:gd name="connsiteX13" fmla="*/ 2381007 w 3249530"/>
                <a:gd name="connsiteY13" fmla="*/ 147435 h 2825596"/>
                <a:gd name="connsiteX14" fmla="*/ 2420478 w 3249530"/>
                <a:gd name="connsiteY14" fmla="*/ 142791 h 2825596"/>
                <a:gd name="connsiteX15" fmla="*/ 2459948 w 3249530"/>
                <a:gd name="connsiteY15" fmla="*/ 136987 h 2825596"/>
                <a:gd name="connsiteX16" fmla="*/ 2499419 w 3249530"/>
                <a:gd name="connsiteY16" fmla="*/ 132343 h 2825596"/>
                <a:gd name="connsiteX17" fmla="*/ 2538890 w 3249530"/>
                <a:gd name="connsiteY17" fmla="*/ 128860 h 2825596"/>
                <a:gd name="connsiteX18" fmla="*/ 2576038 w 3249530"/>
                <a:gd name="connsiteY18" fmla="*/ 130020 h 2825596"/>
                <a:gd name="connsiteX19" fmla="*/ 2612027 w 3249530"/>
                <a:gd name="connsiteY19" fmla="*/ 134664 h 2825596"/>
                <a:gd name="connsiteX20" fmla="*/ 2646854 w 3249530"/>
                <a:gd name="connsiteY20" fmla="*/ 145112 h 2825596"/>
                <a:gd name="connsiteX21" fmla="*/ 2675876 w 3249530"/>
                <a:gd name="connsiteY21" fmla="*/ 160203 h 2825596"/>
                <a:gd name="connsiteX22" fmla="*/ 2703736 w 3249530"/>
                <a:gd name="connsiteY22" fmla="*/ 179941 h 2825596"/>
                <a:gd name="connsiteX23" fmla="*/ 2728116 w 3249530"/>
                <a:gd name="connsiteY23" fmla="*/ 203157 h 2825596"/>
                <a:gd name="connsiteX24" fmla="*/ 2752496 w 3249530"/>
                <a:gd name="connsiteY24" fmla="*/ 229857 h 2825596"/>
                <a:gd name="connsiteX25" fmla="*/ 2774553 w 3249530"/>
                <a:gd name="connsiteY25" fmla="*/ 257719 h 2825596"/>
                <a:gd name="connsiteX26" fmla="*/ 2796609 w 3249530"/>
                <a:gd name="connsiteY26" fmla="*/ 286742 h 2825596"/>
                <a:gd name="connsiteX27" fmla="*/ 2818667 w 3249530"/>
                <a:gd name="connsiteY27" fmla="*/ 315765 h 2825596"/>
                <a:gd name="connsiteX28" fmla="*/ 2840723 w 3249530"/>
                <a:gd name="connsiteY28" fmla="*/ 343625 h 2825596"/>
                <a:gd name="connsiteX29" fmla="*/ 2863942 w 3249530"/>
                <a:gd name="connsiteY29" fmla="*/ 370325 h 2825596"/>
                <a:gd name="connsiteX30" fmla="*/ 2890644 w 3249530"/>
                <a:gd name="connsiteY30" fmla="*/ 393546 h 2825596"/>
                <a:gd name="connsiteX31" fmla="*/ 2916183 w 3249530"/>
                <a:gd name="connsiteY31" fmla="*/ 414441 h 2825596"/>
                <a:gd name="connsiteX32" fmla="*/ 2945206 w 3249530"/>
                <a:gd name="connsiteY32" fmla="*/ 430693 h 2825596"/>
                <a:gd name="connsiteX33" fmla="*/ 2976549 w 3249530"/>
                <a:gd name="connsiteY33" fmla="*/ 444624 h 2825596"/>
                <a:gd name="connsiteX34" fmla="*/ 3010216 w 3249530"/>
                <a:gd name="connsiteY34" fmla="*/ 456233 h 2825596"/>
                <a:gd name="connsiteX35" fmla="*/ 3045040 w 3249530"/>
                <a:gd name="connsiteY35" fmla="*/ 466681 h 2825596"/>
                <a:gd name="connsiteX36" fmla="*/ 3079870 w 3249530"/>
                <a:gd name="connsiteY36" fmla="*/ 475968 h 2825596"/>
                <a:gd name="connsiteX37" fmla="*/ 3115857 w 3249530"/>
                <a:gd name="connsiteY37" fmla="*/ 485255 h 2825596"/>
                <a:gd name="connsiteX38" fmla="*/ 3149523 w 3249530"/>
                <a:gd name="connsiteY38" fmla="*/ 495703 h 2825596"/>
                <a:gd name="connsiteX39" fmla="*/ 3183190 w 3249530"/>
                <a:gd name="connsiteY39" fmla="*/ 507312 h 2825596"/>
                <a:gd name="connsiteX40" fmla="*/ 3214533 w 3249530"/>
                <a:gd name="connsiteY40" fmla="*/ 521245 h 2825596"/>
                <a:gd name="connsiteX41" fmla="*/ 3242396 w 3249530"/>
                <a:gd name="connsiteY41" fmla="*/ 538657 h 2825596"/>
                <a:gd name="connsiteX42" fmla="*/ 3249530 w 3249530"/>
                <a:gd name="connsiteY42" fmla="*/ 544494 h 2825596"/>
                <a:gd name="connsiteX43" fmla="*/ 3249530 w 3249530"/>
                <a:gd name="connsiteY43" fmla="*/ 2825596 h 2825596"/>
                <a:gd name="connsiteX44" fmla="*/ 329475 w 3249530"/>
                <a:gd name="connsiteY44" fmla="*/ 2825596 h 2825596"/>
                <a:gd name="connsiteX45" fmla="*/ 315765 w 3249530"/>
                <a:gd name="connsiteY45" fmla="*/ 2815178 h 2825596"/>
                <a:gd name="connsiteX46" fmla="*/ 286744 w 3249530"/>
                <a:gd name="connsiteY46" fmla="*/ 2793119 h 2825596"/>
                <a:gd name="connsiteX47" fmla="*/ 257721 w 3249530"/>
                <a:gd name="connsiteY47" fmla="*/ 2771063 h 2825596"/>
                <a:gd name="connsiteX48" fmla="*/ 229859 w 3249530"/>
                <a:gd name="connsiteY48" fmla="*/ 2749005 h 2825596"/>
                <a:gd name="connsiteX49" fmla="*/ 203159 w 3249530"/>
                <a:gd name="connsiteY49" fmla="*/ 2724626 h 2825596"/>
                <a:gd name="connsiteX50" fmla="*/ 179940 w 3249530"/>
                <a:gd name="connsiteY50" fmla="*/ 2700249 h 2825596"/>
                <a:gd name="connsiteX51" fmla="*/ 160205 w 3249530"/>
                <a:gd name="connsiteY51" fmla="*/ 2672387 h 2825596"/>
                <a:gd name="connsiteX52" fmla="*/ 145114 w 3249530"/>
                <a:gd name="connsiteY52" fmla="*/ 2643364 h 2825596"/>
                <a:gd name="connsiteX53" fmla="*/ 134666 w 3249530"/>
                <a:gd name="connsiteY53" fmla="*/ 2608537 h 2825596"/>
                <a:gd name="connsiteX54" fmla="*/ 130022 w 3249530"/>
                <a:gd name="connsiteY54" fmla="*/ 2572550 h 2825596"/>
                <a:gd name="connsiteX55" fmla="*/ 128860 w 3249530"/>
                <a:gd name="connsiteY55" fmla="*/ 2535400 h 2825596"/>
                <a:gd name="connsiteX56" fmla="*/ 132343 w 3249530"/>
                <a:gd name="connsiteY56" fmla="*/ 2495930 h 2825596"/>
                <a:gd name="connsiteX57" fmla="*/ 136987 w 3249530"/>
                <a:gd name="connsiteY57" fmla="*/ 2456459 h 2825596"/>
                <a:gd name="connsiteX58" fmla="*/ 142791 w 3249530"/>
                <a:gd name="connsiteY58" fmla="*/ 2416989 h 2825596"/>
                <a:gd name="connsiteX59" fmla="*/ 147436 w 3249530"/>
                <a:gd name="connsiteY59" fmla="*/ 2377518 h 2825596"/>
                <a:gd name="connsiteX60" fmla="*/ 149757 w 3249530"/>
                <a:gd name="connsiteY60" fmla="*/ 2338047 h 2825596"/>
                <a:gd name="connsiteX61" fmla="*/ 149757 w 3249530"/>
                <a:gd name="connsiteY61" fmla="*/ 2299737 h 2825596"/>
                <a:gd name="connsiteX62" fmla="*/ 145114 w 3249530"/>
                <a:gd name="connsiteY62" fmla="*/ 2263752 h 2825596"/>
                <a:gd name="connsiteX63" fmla="*/ 135826 w 3249530"/>
                <a:gd name="connsiteY63" fmla="*/ 2227763 h 2825596"/>
                <a:gd name="connsiteX64" fmla="*/ 121895 w 3249530"/>
                <a:gd name="connsiteY64" fmla="*/ 2194096 h 2825596"/>
                <a:gd name="connsiteX65" fmla="*/ 104483 w 3249530"/>
                <a:gd name="connsiteY65" fmla="*/ 2159269 h 2825596"/>
                <a:gd name="connsiteX66" fmla="*/ 84745 w 3249530"/>
                <a:gd name="connsiteY66" fmla="*/ 2124445 h 2825596"/>
                <a:gd name="connsiteX67" fmla="*/ 63852 w 3249530"/>
                <a:gd name="connsiteY67" fmla="*/ 2089616 h 2825596"/>
                <a:gd name="connsiteX68" fmla="*/ 44116 w 3249530"/>
                <a:gd name="connsiteY68" fmla="*/ 2055949 h 2825596"/>
                <a:gd name="connsiteX69" fmla="*/ 26702 w 3249530"/>
                <a:gd name="connsiteY69" fmla="*/ 2019962 h 2825596"/>
                <a:gd name="connsiteX70" fmla="*/ 12771 w 3249530"/>
                <a:gd name="connsiteY70" fmla="*/ 1985135 h 2825596"/>
                <a:gd name="connsiteX71" fmla="*/ 3483 w 3249530"/>
                <a:gd name="connsiteY71" fmla="*/ 1949146 h 2825596"/>
                <a:gd name="connsiteX72" fmla="*/ 0 w 3249530"/>
                <a:gd name="connsiteY72" fmla="*/ 1911998 h 2825596"/>
                <a:gd name="connsiteX73" fmla="*/ 3483 w 3249530"/>
                <a:gd name="connsiteY73" fmla="*/ 1874850 h 2825596"/>
                <a:gd name="connsiteX74" fmla="*/ 12771 w 3249530"/>
                <a:gd name="connsiteY74" fmla="*/ 1838863 h 2825596"/>
                <a:gd name="connsiteX75" fmla="*/ 26702 w 3249530"/>
                <a:gd name="connsiteY75" fmla="*/ 1804034 h 2825596"/>
                <a:gd name="connsiteX76" fmla="*/ 44116 w 3249530"/>
                <a:gd name="connsiteY76" fmla="*/ 1768047 h 2825596"/>
                <a:gd name="connsiteX77" fmla="*/ 63852 w 3249530"/>
                <a:gd name="connsiteY77" fmla="*/ 1734381 h 2825596"/>
                <a:gd name="connsiteX78" fmla="*/ 84745 w 3249530"/>
                <a:gd name="connsiteY78" fmla="*/ 1699556 h 2825596"/>
                <a:gd name="connsiteX79" fmla="*/ 104483 w 3249530"/>
                <a:gd name="connsiteY79" fmla="*/ 1664727 h 2825596"/>
                <a:gd name="connsiteX80" fmla="*/ 121895 w 3249530"/>
                <a:gd name="connsiteY80" fmla="*/ 1629900 h 2825596"/>
                <a:gd name="connsiteX81" fmla="*/ 135826 w 3249530"/>
                <a:gd name="connsiteY81" fmla="*/ 1596234 h 2825596"/>
                <a:gd name="connsiteX82" fmla="*/ 145114 w 3249530"/>
                <a:gd name="connsiteY82" fmla="*/ 1560246 h 2825596"/>
                <a:gd name="connsiteX83" fmla="*/ 149757 w 3249530"/>
                <a:gd name="connsiteY83" fmla="*/ 1524259 h 2825596"/>
                <a:gd name="connsiteX84" fmla="*/ 149757 w 3249530"/>
                <a:gd name="connsiteY84" fmla="*/ 1485949 h 2825596"/>
                <a:gd name="connsiteX85" fmla="*/ 147436 w 3249530"/>
                <a:gd name="connsiteY85" fmla="*/ 1446478 h 2825596"/>
                <a:gd name="connsiteX86" fmla="*/ 142791 w 3249530"/>
                <a:gd name="connsiteY86" fmla="*/ 1407008 h 2825596"/>
                <a:gd name="connsiteX87" fmla="*/ 136987 w 3249530"/>
                <a:gd name="connsiteY87" fmla="*/ 1367537 h 2825596"/>
                <a:gd name="connsiteX88" fmla="*/ 132343 w 3249530"/>
                <a:gd name="connsiteY88" fmla="*/ 1328067 h 2825596"/>
                <a:gd name="connsiteX89" fmla="*/ 128860 w 3249530"/>
                <a:gd name="connsiteY89" fmla="*/ 1288596 h 2825596"/>
                <a:gd name="connsiteX90" fmla="*/ 130022 w 3249530"/>
                <a:gd name="connsiteY90" fmla="*/ 1251448 h 2825596"/>
                <a:gd name="connsiteX91" fmla="*/ 134666 w 3249530"/>
                <a:gd name="connsiteY91" fmla="*/ 1215461 h 2825596"/>
                <a:gd name="connsiteX92" fmla="*/ 145114 w 3249530"/>
                <a:gd name="connsiteY92" fmla="*/ 1180632 h 2825596"/>
                <a:gd name="connsiteX93" fmla="*/ 160205 w 3249530"/>
                <a:gd name="connsiteY93" fmla="*/ 1151611 h 2825596"/>
                <a:gd name="connsiteX94" fmla="*/ 179940 w 3249530"/>
                <a:gd name="connsiteY94" fmla="*/ 1123749 h 2825596"/>
                <a:gd name="connsiteX95" fmla="*/ 203159 w 3249530"/>
                <a:gd name="connsiteY95" fmla="*/ 1099370 h 2825596"/>
                <a:gd name="connsiteX96" fmla="*/ 229859 w 3249530"/>
                <a:gd name="connsiteY96" fmla="*/ 1074993 h 2825596"/>
                <a:gd name="connsiteX97" fmla="*/ 257721 w 3249530"/>
                <a:gd name="connsiteY97" fmla="*/ 1052933 h 2825596"/>
                <a:gd name="connsiteX98" fmla="*/ 286744 w 3249530"/>
                <a:gd name="connsiteY98" fmla="*/ 1030877 h 2825596"/>
                <a:gd name="connsiteX99" fmla="*/ 315765 w 3249530"/>
                <a:gd name="connsiteY99" fmla="*/ 1008821 h 2825596"/>
                <a:gd name="connsiteX100" fmla="*/ 344789 w 3249530"/>
                <a:gd name="connsiteY100" fmla="*/ 986763 h 2825596"/>
                <a:gd name="connsiteX101" fmla="*/ 371489 w 3249530"/>
                <a:gd name="connsiteY101" fmla="*/ 963546 h 2825596"/>
                <a:gd name="connsiteX102" fmla="*/ 394708 w 3249530"/>
                <a:gd name="connsiteY102" fmla="*/ 936846 h 2825596"/>
                <a:gd name="connsiteX103" fmla="*/ 415603 w 3249530"/>
                <a:gd name="connsiteY103" fmla="*/ 911305 h 2825596"/>
                <a:gd name="connsiteX104" fmla="*/ 431856 w 3249530"/>
                <a:gd name="connsiteY104" fmla="*/ 882284 h 2825596"/>
                <a:gd name="connsiteX105" fmla="*/ 445787 w 3249530"/>
                <a:gd name="connsiteY105" fmla="*/ 850938 h 2825596"/>
                <a:gd name="connsiteX106" fmla="*/ 457395 w 3249530"/>
                <a:gd name="connsiteY106" fmla="*/ 817272 h 2825596"/>
                <a:gd name="connsiteX107" fmla="*/ 467843 w 3249530"/>
                <a:gd name="connsiteY107" fmla="*/ 782445 h 2825596"/>
                <a:gd name="connsiteX108" fmla="*/ 477132 w 3249530"/>
                <a:gd name="connsiteY108" fmla="*/ 747618 h 2825596"/>
                <a:gd name="connsiteX109" fmla="*/ 486420 w 3249530"/>
                <a:gd name="connsiteY109" fmla="*/ 711631 h 2825596"/>
                <a:gd name="connsiteX110" fmla="*/ 496868 w 3249530"/>
                <a:gd name="connsiteY110" fmla="*/ 677965 h 2825596"/>
                <a:gd name="connsiteX111" fmla="*/ 508476 w 3249530"/>
                <a:gd name="connsiteY111" fmla="*/ 644298 h 2825596"/>
                <a:gd name="connsiteX112" fmla="*/ 522407 w 3249530"/>
                <a:gd name="connsiteY112" fmla="*/ 612955 h 2825596"/>
                <a:gd name="connsiteX113" fmla="*/ 539819 w 3249530"/>
                <a:gd name="connsiteY113" fmla="*/ 585092 h 2825596"/>
                <a:gd name="connsiteX114" fmla="*/ 560715 w 3249530"/>
                <a:gd name="connsiteY114" fmla="*/ 559553 h 2825596"/>
                <a:gd name="connsiteX115" fmla="*/ 586254 w 3249530"/>
                <a:gd name="connsiteY115" fmla="*/ 538657 h 2825596"/>
                <a:gd name="connsiteX116" fmla="*/ 614119 w 3249530"/>
                <a:gd name="connsiteY116" fmla="*/ 521245 h 2825596"/>
                <a:gd name="connsiteX117" fmla="*/ 645460 w 3249530"/>
                <a:gd name="connsiteY117" fmla="*/ 507312 h 2825596"/>
                <a:gd name="connsiteX118" fmla="*/ 679129 w 3249530"/>
                <a:gd name="connsiteY118" fmla="*/ 495703 h 2825596"/>
                <a:gd name="connsiteX119" fmla="*/ 712793 w 3249530"/>
                <a:gd name="connsiteY119" fmla="*/ 485255 h 2825596"/>
                <a:gd name="connsiteX120" fmla="*/ 748782 w 3249530"/>
                <a:gd name="connsiteY120" fmla="*/ 475968 h 2825596"/>
                <a:gd name="connsiteX121" fmla="*/ 783607 w 3249530"/>
                <a:gd name="connsiteY121" fmla="*/ 466681 h 2825596"/>
                <a:gd name="connsiteX122" fmla="*/ 818436 w 3249530"/>
                <a:gd name="connsiteY122" fmla="*/ 456233 h 2825596"/>
                <a:gd name="connsiteX123" fmla="*/ 852101 w 3249530"/>
                <a:gd name="connsiteY123" fmla="*/ 444624 h 2825596"/>
                <a:gd name="connsiteX124" fmla="*/ 883446 w 3249530"/>
                <a:gd name="connsiteY124" fmla="*/ 430693 h 2825596"/>
                <a:gd name="connsiteX125" fmla="*/ 912469 w 3249530"/>
                <a:gd name="connsiteY125" fmla="*/ 414441 h 2825596"/>
                <a:gd name="connsiteX126" fmla="*/ 938008 w 3249530"/>
                <a:gd name="connsiteY126" fmla="*/ 393546 h 2825596"/>
                <a:gd name="connsiteX127" fmla="*/ 964708 w 3249530"/>
                <a:gd name="connsiteY127" fmla="*/ 370325 h 2825596"/>
                <a:gd name="connsiteX128" fmla="*/ 987927 w 3249530"/>
                <a:gd name="connsiteY128" fmla="*/ 343625 h 2825596"/>
                <a:gd name="connsiteX129" fmla="*/ 1009985 w 3249530"/>
                <a:gd name="connsiteY129" fmla="*/ 315765 h 2825596"/>
                <a:gd name="connsiteX130" fmla="*/ 1032041 w 3249530"/>
                <a:gd name="connsiteY130" fmla="*/ 286742 h 2825596"/>
                <a:gd name="connsiteX131" fmla="*/ 1054097 w 3249530"/>
                <a:gd name="connsiteY131" fmla="*/ 257719 h 2825596"/>
                <a:gd name="connsiteX132" fmla="*/ 1076156 w 3249530"/>
                <a:gd name="connsiteY132" fmla="*/ 229857 h 2825596"/>
                <a:gd name="connsiteX133" fmla="*/ 1100534 w 3249530"/>
                <a:gd name="connsiteY133" fmla="*/ 203157 h 2825596"/>
                <a:gd name="connsiteX134" fmla="*/ 1124914 w 3249530"/>
                <a:gd name="connsiteY134" fmla="*/ 179941 h 2825596"/>
                <a:gd name="connsiteX135" fmla="*/ 1152776 w 3249530"/>
                <a:gd name="connsiteY135" fmla="*/ 160203 h 2825596"/>
                <a:gd name="connsiteX136" fmla="*/ 1181798 w 3249530"/>
                <a:gd name="connsiteY136" fmla="*/ 145112 h 2825596"/>
                <a:gd name="connsiteX137" fmla="*/ 1216625 w 3249530"/>
                <a:gd name="connsiteY137" fmla="*/ 134664 h 2825596"/>
                <a:gd name="connsiteX138" fmla="*/ 1252613 w 3249530"/>
                <a:gd name="connsiteY138" fmla="*/ 130020 h 2825596"/>
                <a:gd name="connsiteX139" fmla="*/ 1289760 w 3249530"/>
                <a:gd name="connsiteY139" fmla="*/ 128860 h 2825596"/>
                <a:gd name="connsiteX140" fmla="*/ 1329231 w 3249530"/>
                <a:gd name="connsiteY140" fmla="*/ 132343 h 2825596"/>
                <a:gd name="connsiteX141" fmla="*/ 1368702 w 3249530"/>
                <a:gd name="connsiteY141" fmla="*/ 136987 h 2825596"/>
                <a:gd name="connsiteX142" fmla="*/ 1408174 w 3249530"/>
                <a:gd name="connsiteY142" fmla="*/ 142791 h 2825596"/>
                <a:gd name="connsiteX143" fmla="*/ 1447643 w 3249530"/>
                <a:gd name="connsiteY143" fmla="*/ 147435 h 2825596"/>
                <a:gd name="connsiteX144" fmla="*/ 1487113 w 3249530"/>
                <a:gd name="connsiteY144" fmla="*/ 149755 h 2825596"/>
                <a:gd name="connsiteX145" fmla="*/ 1525423 w 3249530"/>
                <a:gd name="connsiteY145" fmla="*/ 149755 h 2825596"/>
                <a:gd name="connsiteX146" fmla="*/ 1561413 w 3249530"/>
                <a:gd name="connsiteY146" fmla="*/ 145112 h 2825596"/>
                <a:gd name="connsiteX147" fmla="*/ 1597402 w 3249530"/>
                <a:gd name="connsiteY147" fmla="*/ 135824 h 2825596"/>
                <a:gd name="connsiteX148" fmla="*/ 1632227 w 3249530"/>
                <a:gd name="connsiteY148" fmla="*/ 121895 h 2825596"/>
                <a:gd name="connsiteX149" fmla="*/ 1667054 w 3249530"/>
                <a:gd name="connsiteY149" fmla="*/ 103320 h 2825596"/>
                <a:gd name="connsiteX150" fmla="*/ 1701880 w 3249530"/>
                <a:gd name="connsiteY150" fmla="*/ 84745 h 2825596"/>
                <a:gd name="connsiteX151" fmla="*/ 1736707 w 3249530"/>
                <a:gd name="connsiteY151" fmla="*/ 63850 h 2825596"/>
                <a:gd name="connsiteX152" fmla="*/ 1770374 w 3249530"/>
                <a:gd name="connsiteY152" fmla="*/ 44114 h 2825596"/>
                <a:gd name="connsiteX153" fmla="*/ 1806363 w 3249530"/>
                <a:gd name="connsiteY153" fmla="*/ 26700 h 2825596"/>
                <a:gd name="connsiteX154" fmla="*/ 1841188 w 3249530"/>
                <a:gd name="connsiteY154" fmla="*/ 12769 h 2825596"/>
                <a:gd name="connsiteX155" fmla="*/ 1877177 w 3249530"/>
                <a:gd name="connsiteY155" fmla="*/ 3481 h 28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249530" h="2825596">
                  <a:moveTo>
                    <a:pt x="1914327" y="0"/>
                  </a:moveTo>
                  <a:lnTo>
                    <a:pt x="1951475" y="3481"/>
                  </a:lnTo>
                  <a:lnTo>
                    <a:pt x="1987462" y="12769"/>
                  </a:lnTo>
                  <a:lnTo>
                    <a:pt x="2022289" y="26700"/>
                  </a:lnTo>
                  <a:lnTo>
                    <a:pt x="2058276" y="44114"/>
                  </a:lnTo>
                  <a:lnTo>
                    <a:pt x="2091943" y="63850"/>
                  </a:lnTo>
                  <a:lnTo>
                    <a:pt x="2126772" y="84745"/>
                  </a:lnTo>
                  <a:lnTo>
                    <a:pt x="2161598" y="103320"/>
                  </a:lnTo>
                  <a:lnTo>
                    <a:pt x="2196423" y="121895"/>
                  </a:lnTo>
                  <a:lnTo>
                    <a:pt x="2230090" y="135824"/>
                  </a:lnTo>
                  <a:lnTo>
                    <a:pt x="2267239" y="145112"/>
                  </a:lnTo>
                  <a:lnTo>
                    <a:pt x="2303227" y="149755"/>
                  </a:lnTo>
                  <a:lnTo>
                    <a:pt x="2341537" y="149755"/>
                  </a:lnTo>
                  <a:lnTo>
                    <a:pt x="2381007" y="147435"/>
                  </a:lnTo>
                  <a:lnTo>
                    <a:pt x="2420478" y="142791"/>
                  </a:lnTo>
                  <a:lnTo>
                    <a:pt x="2459948" y="136987"/>
                  </a:lnTo>
                  <a:lnTo>
                    <a:pt x="2499419" y="132343"/>
                  </a:lnTo>
                  <a:lnTo>
                    <a:pt x="2538890" y="128860"/>
                  </a:lnTo>
                  <a:lnTo>
                    <a:pt x="2576038" y="130020"/>
                  </a:lnTo>
                  <a:lnTo>
                    <a:pt x="2612027" y="134664"/>
                  </a:lnTo>
                  <a:lnTo>
                    <a:pt x="2646854" y="145112"/>
                  </a:lnTo>
                  <a:lnTo>
                    <a:pt x="2675876" y="160203"/>
                  </a:lnTo>
                  <a:lnTo>
                    <a:pt x="2703736" y="179941"/>
                  </a:lnTo>
                  <a:lnTo>
                    <a:pt x="2728116" y="203157"/>
                  </a:lnTo>
                  <a:lnTo>
                    <a:pt x="2752496" y="229857"/>
                  </a:lnTo>
                  <a:lnTo>
                    <a:pt x="2774553" y="257719"/>
                  </a:lnTo>
                  <a:lnTo>
                    <a:pt x="2796609" y="286742"/>
                  </a:lnTo>
                  <a:lnTo>
                    <a:pt x="2818667" y="315765"/>
                  </a:lnTo>
                  <a:lnTo>
                    <a:pt x="2840723" y="343625"/>
                  </a:lnTo>
                  <a:lnTo>
                    <a:pt x="2863942" y="370325"/>
                  </a:lnTo>
                  <a:lnTo>
                    <a:pt x="2890644" y="393546"/>
                  </a:lnTo>
                  <a:lnTo>
                    <a:pt x="2916183" y="414441"/>
                  </a:lnTo>
                  <a:lnTo>
                    <a:pt x="2945206" y="430693"/>
                  </a:lnTo>
                  <a:lnTo>
                    <a:pt x="2976549" y="444624"/>
                  </a:lnTo>
                  <a:lnTo>
                    <a:pt x="3010216" y="456233"/>
                  </a:lnTo>
                  <a:lnTo>
                    <a:pt x="3045040" y="466681"/>
                  </a:lnTo>
                  <a:lnTo>
                    <a:pt x="3079870" y="475968"/>
                  </a:lnTo>
                  <a:lnTo>
                    <a:pt x="3115857" y="485255"/>
                  </a:lnTo>
                  <a:lnTo>
                    <a:pt x="3149523" y="495703"/>
                  </a:lnTo>
                  <a:lnTo>
                    <a:pt x="3183190" y="507312"/>
                  </a:lnTo>
                  <a:lnTo>
                    <a:pt x="3214533" y="521245"/>
                  </a:lnTo>
                  <a:lnTo>
                    <a:pt x="3242396" y="538657"/>
                  </a:lnTo>
                  <a:lnTo>
                    <a:pt x="3249530" y="544494"/>
                  </a:lnTo>
                  <a:lnTo>
                    <a:pt x="3249530" y="2825596"/>
                  </a:lnTo>
                  <a:lnTo>
                    <a:pt x="329475" y="2825596"/>
                  </a:lnTo>
                  <a:lnTo>
                    <a:pt x="315765" y="2815178"/>
                  </a:lnTo>
                  <a:lnTo>
                    <a:pt x="286744" y="2793119"/>
                  </a:lnTo>
                  <a:lnTo>
                    <a:pt x="257721" y="2771063"/>
                  </a:lnTo>
                  <a:lnTo>
                    <a:pt x="229859" y="2749005"/>
                  </a:lnTo>
                  <a:lnTo>
                    <a:pt x="203159" y="2724626"/>
                  </a:lnTo>
                  <a:lnTo>
                    <a:pt x="179940" y="2700249"/>
                  </a:lnTo>
                  <a:lnTo>
                    <a:pt x="160205" y="2672387"/>
                  </a:lnTo>
                  <a:lnTo>
                    <a:pt x="145114" y="2643364"/>
                  </a:lnTo>
                  <a:lnTo>
                    <a:pt x="134666" y="2608537"/>
                  </a:lnTo>
                  <a:lnTo>
                    <a:pt x="130022" y="2572550"/>
                  </a:lnTo>
                  <a:lnTo>
                    <a:pt x="128860" y="2535400"/>
                  </a:lnTo>
                  <a:lnTo>
                    <a:pt x="132343" y="2495930"/>
                  </a:lnTo>
                  <a:lnTo>
                    <a:pt x="136987" y="2456459"/>
                  </a:lnTo>
                  <a:lnTo>
                    <a:pt x="142791" y="2416989"/>
                  </a:lnTo>
                  <a:lnTo>
                    <a:pt x="147436" y="2377518"/>
                  </a:lnTo>
                  <a:lnTo>
                    <a:pt x="149757" y="2338047"/>
                  </a:lnTo>
                  <a:lnTo>
                    <a:pt x="149757" y="2299737"/>
                  </a:lnTo>
                  <a:lnTo>
                    <a:pt x="145114" y="2263752"/>
                  </a:lnTo>
                  <a:lnTo>
                    <a:pt x="135826" y="2227763"/>
                  </a:lnTo>
                  <a:lnTo>
                    <a:pt x="121895" y="2194096"/>
                  </a:lnTo>
                  <a:lnTo>
                    <a:pt x="104483" y="2159269"/>
                  </a:lnTo>
                  <a:lnTo>
                    <a:pt x="84745" y="2124445"/>
                  </a:lnTo>
                  <a:lnTo>
                    <a:pt x="63852" y="2089616"/>
                  </a:lnTo>
                  <a:lnTo>
                    <a:pt x="44116" y="2055949"/>
                  </a:lnTo>
                  <a:lnTo>
                    <a:pt x="26702" y="2019962"/>
                  </a:lnTo>
                  <a:lnTo>
                    <a:pt x="12771" y="1985135"/>
                  </a:lnTo>
                  <a:lnTo>
                    <a:pt x="3483" y="1949146"/>
                  </a:lnTo>
                  <a:lnTo>
                    <a:pt x="0" y="1911998"/>
                  </a:lnTo>
                  <a:lnTo>
                    <a:pt x="3483" y="1874850"/>
                  </a:lnTo>
                  <a:lnTo>
                    <a:pt x="12771" y="1838863"/>
                  </a:lnTo>
                  <a:lnTo>
                    <a:pt x="26702" y="1804034"/>
                  </a:lnTo>
                  <a:lnTo>
                    <a:pt x="44116" y="1768047"/>
                  </a:lnTo>
                  <a:lnTo>
                    <a:pt x="63852" y="1734381"/>
                  </a:lnTo>
                  <a:lnTo>
                    <a:pt x="84745" y="1699556"/>
                  </a:lnTo>
                  <a:lnTo>
                    <a:pt x="104483" y="1664727"/>
                  </a:lnTo>
                  <a:lnTo>
                    <a:pt x="121895" y="1629900"/>
                  </a:lnTo>
                  <a:lnTo>
                    <a:pt x="135826" y="1596234"/>
                  </a:lnTo>
                  <a:lnTo>
                    <a:pt x="145114" y="1560246"/>
                  </a:lnTo>
                  <a:lnTo>
                    <a:pt x="149757" y="1524259"/>
                  </a:lnTo>
                  <a:lnTo>
                    <a:pt x="149757" y="1485949"/>
                  </a:lnTo>
                  <a:lnTo>
                    <a:pt x="147436" y="1446478"/>
                  </a:lnTo>
                  <a:lnTo>
                    <a:pt x="142791" y="1407008"/>
                  </a:lnTo>
                  <a:lnTo>
                    <a:pt x="136987" y="1367537"/>
                  </a:lnTo>
                  <a:lnTo>
                    <a:pt x="132343" y="1328067"/>
                  </a:lnTo>
                  <a:lnTo>
                    <a:pt x="128860" y="1288596"/>
                  </a:lnTo>
                  <a:lnTo>
                    <a:pt x="130022" y="1251448"/>
                  </a:lnTo>
                  <a:lnTo>
                    <a:pt x="134666" y="1215461"/>
                  </a:lnTo>
                  <a:lnTo>
                    <a:pt x="145114" y="1180632"/>
                  </a:lnTo>
                  <a:lnTo>
                    <a:pt x="160205" y="1151611"/>
                  </a:lnTo>
                  <a:lnTo>
                    <a:pt x="179940" y="1123749"/>
                  </a:lnTo>
                  <a:lnTo>
                    <a:pt x="203159" y="1099370"/>
                  </a:lnTo>
                  <a:lnTo>
                    <a:pt x="229859" y="1074993"/>
                  </a:lnTo>
                  <a:lnTo>
                    <a:pt x="257721" y="1052933"/>
                  </a:lnTo>
                  <a:lnTo>
                    <a:pt x="286744" y="1030877"/>
                  </a:lnTo>
                  <a:lnTo>
                    <a:pt x="315765" y="1008821"/>
                  </a:lnTo>
                  <a:lnTo>
                    <a:pt x="344789" y="986763"/>
                  </a:lnTo>
                  <a:lnTo>
                    <a:pt x="371489" y="963546"/>
                  </a:lnTo>
                  <a:lnTo>
                    <a:pt x="394708" y="936846"/>
                  </a:lnTo>
                  <a:lnTo>
                    <a:pt x="415603" y="911305"/>
                  </a:lnTo>
                  <a:lnTo>
                    <a:pt x="431856" y="882284"/>
                  </a:lnTo>
                  <a:lnTo>
                    <a:pt x="445787" y="850938"/>
                  </a:lnTo>
                  <a:lnTo>
                    <a:pt x="457395" y="817272"/>
                  </a:lnTo>
                  <a:lnTo>
                    <a:pt x="467843" y="782445"/>
                  </a:lnTo>
                  <a:lnTo>
                    <a:pt x="477132" y="747618"/>
                  </a:lnTo>
                  <a:lnTo>
                    <a:pt x="486420" y="711631"/>
                  </a:lnTo>
                  <a:lnTo>
                    <a:pt x="496868" y="677965"/>
                  </a:lnTo>
                  <a:lnTo>
                    <a:pt x="508476" y="644298"/>
                  </a:lnTo>
                  <a:lnTo>
                    <a:pt x="522407" y="612955"/>
                  </a:lnTo>
                  <a:lnTo>
                    <a:pt x="539819" y="585092"/>
                  </a:lnTo>
                  <a:lnTo>
                    <a:pt x="560715" y="559553"/>
                  </a:lnTo>
                  <a:lnTo>
                    <a:pt x="586254" y="538657"/>
                  </a:lnTo>
                  <a:lnTo>
                    <a:pt x="614119" y="521245"/>
                  </a:lnTo>
                  <a:lnTo>
                    <a:pt x="645460" y="507312"/>
                  </a:lnTo>
                  <a:lnTo>
                    <a:pt x="679129" y="495703"/>
                  </a:lnTo>
                  <a:lnTo>
                    <a:pt x="712793" y="485255"/>
                  </a:lnTo>
                  <a:lnTo>
                    <a:pt x="748782" y="475968"/>
                  </a:lnTo>
                  <a:lnTo>
                    <a:pt x="783607" y="466681"/>
                  </a:lnTo>
                  <a:lnTo>
                    <a:pt x="818436" y="456233"/>
                  </a:lnTo>
                  <a:lnTo>
                    <a:pt x="852101" y="444624"/>
                  </a:lnTo>
                  <a:lnTo>
                    <a:pt x="883446" y="430693"/>
                  </a:lnTo>
                  <a:lnTo>
                    <a:pt x="912469" y="414441"/>
                  </a:lnTo>
                  <a:lnTo>
                    <a:pt x="938008" y="393546"/>
                  </a:lnTo>
                  <a:lnTo>
                    <a:pt x="964708" y="370325"/>
                  </a:lnTo>
                  <a:lnTo>
                    <a:pt x="987927" y="343625"/>
                  </a:lnTo>
                  <a:lnTo>
                    <a:pt x="1009985" y="315765"/>
                  </a:lnTo>
                  <a:lnTo>
                    <a:pt x="1032041" y="286742"/>
                  </a:lnTo>
                  <a:lnTo>
                    <a:pt x="1054097" y="257719"/>
                  </a:lnTo>
                  <a:lnTo>
                    <a:pt x="1076156" y="229857"/>
                  </a:lnTo>
                  <a:lnTo>
                    <a:pt x="1100534" y="203157"/>
                  </a:lnTo>
                  <a:lnTo>
                    <a:pt x="1124914" y="179941"/>
                  </a:lnTo>
                  <a:lnTo>
                    <a:pt x="1152776" y="160203"/>
                  </a:lnTo>
                  <a:lnTo>
                    <a:pt x="1181798" y="145112"/>
                  </a:lnTo>
                  <a:lnTo>
                    <a:pt x="1216625" y="134664"/>
                  </a:lnTo>
                  <a:lnTo>
                    <a:pt x="1252613" y="130020"/>
                  </a:lnTo>
                  <a:lnTo>
                    <a:pt x="1289760" y="128860"/>
                  </a:lnTo>
                  <a:lnTo>
                    <a:pt x="1329231" y="132343"/>
                  </a:lnTo>
                  <a:lnTo>
                    <a:pt x="1368702" y="136987"/>
                  </a:lnTo>
                  <a:lnTo>
                    <a:pt x="1408174" y="142791"/>
                  </a:lnTo>
                  <a:lnTo>
                    <a:pt x="1447643" y="147435"/>
                  </a:lnTo>
                  <a:lnTo>
                    <a:pt x="1487113" y="149755"/>
                  </a:lnTo>
                  <a:lnTo>
                    <a:pt x="1525423" y="149755"/>
                  </a:lnTo>
                  <a:lnTo>
                    <a:pt x="1561413" y="145112"/>
                  </a:lnTo>
                  <a:lnTo>
                    <a:pt x="1597402" y="135824"/>
                  </a:lnTo>
                  <a:lnTo>
                    <a:pt x="1632227" y="121895"/>
                  </a:lnTo>
                  <a:lnTo>
                    <a:pt x="1667054" y="103320"/>
                  </a:lnTo>
                  <a:lnTo>
                    <a:pt x="1701880" y="84745"/>
                  </a:lnTo>
                  <a:lnTo>
                    <a:pt x="1736707" y="63850"/>
                  </a:lnTo>
                  <a:lnTo>
                    <a:pt x="1770374" y="44114"/>
                  </a:lnTo>
                  <a:lnTo>
                    <a:pt x="1806363" y="26700"/>
                  </a:lnTo>
                  <a:lnTo>
                    <a:pt x="1841188" y="12769"/>
                  </a:lnTo>
                  <a:lnTo>
                    <a:pt x="1877177" y="348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7C7B8ADA-3446-4FE3-A285-3E0D71D12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43264" y="3933316"/>
              <a:ext cx="3348736" cy="2924683"/>
            </a:xfrm>
            <a:custGeom>
              <a:avLst/>
              <a:gdLst>
                <a:gd name="connsiteX0" fmla="*/ 2013532 w 3348736"/>
                <a:gd name="connsiteY0" fmla="*/ 0 h 2924683"/>
                <a:gd name="connsiteX1" fmla="*/ 2052605 w 3348736"/>
                <a:gd name="connsiteY1" fmla="*/ 3662 h 2924683"/>
                <a:gd name="connsiteX2" fmla="*/ 2090458 w 3348736"/>
                <a:gd name="connsiteY2" fmla="*/ 13432 h 2924683"/>
                <a:gd name="connsiteX3" fmla="*/ 2127091 w 3348736"/>
                <a:gd name="connsiteY3" fmla="*/ 28084 h 2924683"/>
                <a:gd name="connsiteX4" fmla="*/ 2164942 w 3348736"/>
                <a:gd name="connsiteY4" fmla="*/ 46400 h 2924683"/>
                <a:gd name="connsiteX5" fmla="*/ 2200354 w 3348736"/>
                <a:gd name="connsiteY5" fmla="*/ 67158 h 2924683"/>
                <a:gd name="connsiteX6" fmla="*/ 2236987 w 3348736"/>
                <a:gd name="connsiteY6" fmla="*/ 89137 h 2924683"/>
                <a:gd name="connsiteX7" fmla="*/ 2273618 w 3348736"/>
                <a:gd name="connsiteY7" fmla="*/ 108674 h 2924683"/>
                <a:gd name="connsiteX8" fmla="*/ 2310249 w 3348736"/>
                <a:gd name="connsiteY8" fmla="*/ 128211 h 2924683"/>
                <a:gd name="connsiteX9" fmla="*/ 2345660 w 3348736"/>
                <a:gd name="connsiteY9" fmla="*/ 142864 h 2924683"/>
                <a:gd name="connsiteX10" fmla="*/ 2384735 w 3348736"/>
                <a:gd name="connsiteY10" fmla="*/ 152632 h 2924683"/>
                <a:gd name="connsiteX11" fmla="*/ 2422587 w 3348736"/>
                <a:gd name="connsiteY11" fmla="*/ 157517 h 2924683"/>
                <a:gd name="connsiteX12" fmla="*/ 2462882 w 3348736"/>
                <a:gd name="connsiteY12" fmla="*/ 157517 h 2924683"/>
                <a:gd name="connsiteX13" fmla="*/ 2504398 w 3348736"/>
                <a:gd name="connsiteY13" fmla="*/ 155076 h 2924683"/>
                <a:gd name="connsiteX14" fmla="*/ 2545914 w 3348736"/>
                <a:gd name="connsiteY14" fmla="*/ 150191 h 2924683"/>
                <a:gd name="connsiteX15" fmla="*/ 2587431 w 3348736"/>
                <a:gd name="connsiteY15" fmla="*/ 144086 h 2924683"/>
                <a:gd name="connsiteX16" fmla="*/ 2628946 w 3348736"/>
                <a:gd name="connsiteY16" fmla="*/ 139201 h 2924683"/>
                <a:gd name="connsiteX17" fmla="*/ 2670463 w 3348736"/>
                <a:gd name="connsiteY17" fmla="*/ 135537 h 2924683"/>
                <a:gd name="connsiteX18" fmla="*/ 2709536 w 3348736"/>
                <a:gd name="connsiteY18" fmla="*/ 136759 h 2924683"/>
                <a:gd name="connsiteX19" fmla="*/ 2747389 w 3348736"/>
                <a:gd name="connsiteY19" fmla="*/ 141643 h 2924683"/>
                <a:gd name="connsiteX20" fmla="*/ 2784022 w 3348736"/>
                <a:gd name="connsiteY20" fmla="*/ 152632 h 2924683"/>
                <a:gd name="connsiteX21" fmla="*/ 2814549 w 3348736"/>
                <a:gd name="connsiteY21" fmla="*/ 168506 h 2924683"/>
                <a:gd name="connsiteX22" fmla="*/ 2843853 w 3348736"/>
                <a:gd name="connsiteY22" fmla="*/ 189265 h 2924683"/>
                <a:gd name="connsiteX23" fmla="*/ 2869496 w 3348736"/>
                <a:gd name="connsiteY23" fmla="*/ 213685 h 2924683"/>
                <a:gd name="connsiteX24" fmla="*/ 2895138 w 3348736"/>
                <a:gd name="connsiteY24" fmla="*/ 241769 h 2924683"/>
                <a:gd name="connsiteX25" fmla="*/ 2918338 w 3348736"/>
                <a:gd name="connsiteY25" fmla="*/ 271075 h 2924683"/>
                <a:gd name="connsiteX26" fmla="*/ 2941538 w 3348736"/>
                <a:gd name="connsiteY26" fmla="*/ 301602 h 2924683"/>
                <a:gd name="connsiteX27" fmla="*/ 2964739 w 3348736"/>
                <a:gd name="connsiteY27" fmla="*/ 332128 h 2924683"/>
                <a:gd name="connsiteX28" fmla="*/ 2987939 w 3348736"/>
                <a:gd name="connsiteY28" fmla="*/ 361433 h 2924683"/>
                <a:gd name="connsiteX29" fmla="*/ 3012361 w 3348736"/>
                <a:gd name="connsiteY29" fmla="*/ 389517 h 2924683"/>
                <a:gd name="connsiteX30" fmla="*/ 3040445 w 3348736"/>
                <a:gd name="connsiteY30" fmla="*/ 413940 h 2924683"/>
                <a:gd name="connsiteX31" fmla="*/ 3067309 w 3348736"/>
                <a:gd name="connsiteY31" fmla="*/ 435919 h 2924683"/>
                <a:gd name="connsiteX32" fmla="*/ 3097835 w 3348736"/>
                <a:gd name="connsiteY32" fmla="*/ 453013 h 2924683"/>
                <a:gd name="connsiteX33" fmla="*/ 3130804 w 3348736"/>
                <a:gd name="connsiteY33" fmla="*/ 467665 h 2924683"/>
                <a:gd name="connsiteX34" fmla="*/ 3166214 w 3348736"/>
                <a:gd name="connsiteY34" fmla="*/ 479876 h 2924683"/>
                <a:gd name="connsiteX35" fmla="*/ 3202845 w 3348736"/>
                <a:gd name="connsiteY35" fmla="*/ 490865 h 2924683"/>
                <a:gd name="connsiteX36" fmla="*/ 3239478 w 3348736"/>
                <a:gd name="connsiteY36" fmla="*/ 500634 h 2924683"/>
                <a:gd name="connsiteX37" fmla="*/ 3277331 w 3348736"/>
                <a:gd name="connsiteY37" fmla="*/ 510403 h 2924683"/>
                <a:gd name="connsiteX38" fmla="*/ 3312741 w 3348736"/>
                <a:gd name="connsiteY38" fmla="*/ 521393 h 2924683"/>
                <a:gd name="connsiteX39" fmla="*/ 3348152 w 3348736"/>
                <a:gd name="connsiteY39" fmla="*/ 533603 h 2924683"/>
                <a:gd name="connsiteX40" fmla="*/ 3348736 w 3348736"/>
                <a:gd name="connsiteY40" fmla="*/ 533862 h 2924683"/>
                <a:gd name="connsiteX41" fmla="*/ 3348736 w 3348736"/>
                <a:gd name="connsiteY41" fmla="*/ 2924683 h 2924683"/>
                <a:gd name="connsiteX42" fmla="*/ 284253 w 3348736"/>
                <a:gd name="connsiteY42" fmla="*/ 2924683 h 2924683"/>
                <a:gd name="connsiteX43" fmla="*/ 271076 w 3348736"/>
                <a:gd name="connsiteY43" fmla="*/ 2914669 h 2924683"/>
                <a:gd name="connsiteX44" fmla="*/ 241770 w 3348736"/>
                <a:gd name="connsiteY44" fmla="*/ 2891468 h 2924683"/>
                <a:gd name="connsiteX45" fmla="*/ 213686 w 3348736"/>
                <a:gd name="connsiteY45" fmla="*/ 2865827 h 2924683"/>
                <a:gd name="connsiteX46" fmla="*/ 189265 w 3348736"/>
                <a:gd name="connsiteY46" fmla="*/ 2840185 h 2924683"/>
                <a:gd name="connsiteX47" fmla="*/ 168508 w 3348736"/>
                <a:gd name="connsiteY47" fmla="*/ 2810878 h 2924683"/>
                <a:gd name="connsiteX48" fmla="*/ 152634 w 3348736"/>
                <a:gd name="connsiteY48" fmla="*/ 2780353 h 2924683"/>
                <a:gd name="connsiteX49" fmla="*/ 141644 w 3348736"/>
                <a:gd name="connsiteY49" fmla="*/ 2743722 h 2924683"/>
                <a:gd name="connsiteX50" fmla="*/ 136760 w 3348736"/>
                <a:gd name="connsiteY50" fmla="*/ 2705868 h 2924683"/>
                <a:gd name="connsiteX51" fmla="*/ 135538 w 3348736"/>
                <a:gd name="connsiteY51" fmla="*/ 2666793 h 2924683"/>
                <a:gd name="connsiteX52" fmla="*/ 139201 w 3348736"/>
                <a:gd name="connsiteY52" fmla="*/ 2625277 h 2924683"/>
                <a:gd name="connsiteX53" fmla="*/ 144086 w 3348736"/>
                <a:gd name="connsiteY53" fmla="*/ 2583762 h 2924683"/>
                <a:gd name="connsiteX54" fmla="*/ 150191 w 3348736"/>
                <a:gd name="connsiteY54" fmla="*/ 2542245 h 2924683"/>
                <a:gd name="connsiteX55" fmla="*/ 155076 w 3348736"/>
                <a:gd name="connsiteY55" fmla="*/ 2500730 h 2924683"/>
                <a:gd name="connsiteX56" fmla="*/ 157518 w 3348736"/>
                <a:gd name="connsiteY56" fmla="*/ 2459214 h 2924683"/>
                <a:gd name="connsiteX57" fmla="*/ 157518 w 3348736"/>
                <a:gd name="connsiteY57" fmla="*/ 2418918 h 2924683"/>
                <a:gd name="connsiteX58" fmla="*/ 152634 w 3348736"/>
                <a:gd name="connsiteY58" fmla="*/ 2381067 h 2924683"/>
                <a:gd name="connsiteX59" fmla="*/ 142865 w 3348736"/>
                <a:gd name="connsiteY59" fmla="*/ 2343213 h 2924683"/>
                <a:gd name="connsiteX60" fmla="*/ 128212 w 3348736"/>
                <a:gd name="connsiteY60" fmla="*/ 2307801 h 2924683"/>
                <a:gd name="connsiteX61" fmla="*/ 109897 w 3348736"/>
                <a:gd name="connsiteY61" fmla="*/ 2271170 h 2924683"/>
                <a:gd name="connsiteX62" fmla="*/ 89137 w 3348736"/>
                <a:gd name="connsiteY62" fmla="*/ 2234540 h 2924683"/>
                <a:gd name="connsiteX63" fmla="*/ 67160 w 3348736"/>
                <a:gd name="connsiteY63" fmla="*/ 2197907 h 2924683"/>
                <a:gd name="connsiteX64" fmla="*/ 46401 w 3348736"/>
                <a:gd name="connsiteY64" fmla="*/ 2162495 h 2924683"/>
                <a:gd name="connsiteX65" fmla="*/ 28084 w 3348736"/>
                <a:gd name="connsiteY65" fmla="*/ 2124644 h 2924683"/>
                <a:gd name="connsiteX66" fmla="*/ 13433 w 3348736"/>
                <a:gd name="connsiteY66" fmla="*/ 2088011 h 2924683"/>
                <a:gd name="connsiteX67" fmla="*/ 3664 w 3348736"/>
                <a:gd name="connsiteY67" fmla="*/ 2050158 h 2924683"/>
                <a:gd name="connsiteX68" fmla="*/ 0 w 3348736"/>
                <a:gd name="connsiteY68" fmla="*/ 2011084 h 2924683"/>
                <a:gd name="connsiteX69" fmla="*/ 3664 w 3348736"/>
                <a:gd name="connsiteY69" fmla="*/ 1972011 h 2924683"/>
                <a:gd name="connsiteX70" fmla="*/ 13433 w 3348736"/>
                <a:gd name="connsiteY70" fmla="*/ 1934159 h 2924683"/>
                <a:gd name="connsiteX71" fmla="*/ 28084 w 3348736"/>
                <a:gd name="connsiteY71" fmla="*/ 1897526 h 2924683"/>
                <a:gd name="connsiteX72" fmla="*/ 46401 w 3348736"/>
                <a:gd name="connsiteY72" fmla="*/ 1859674 h 2924683"/>
                <a:gd name="connsiteX73" fmla="*/ 67160 w 3348736"/>
                <a:gd name="connsiteY73" fmla="*/ 1824262 h 2924683"/>
                <a:gd name="connsiteX74" fmla="*/ 89137 w 3348736"/>
                <a:gd name="connsiteY74" fmla="*/ 1787632 h 2924683"/>
                <a:gd name="connsiteX75" fmla="*/ 109897 w 3348736"/>
                <a:gd name="connsiteY75" fmla="*/ 1750999 h 2924683"/>
                <a:gd name="connsiteX76" fmla="*/ 128212 w 3348736"/>
                <a:gd name="connsiteY76" fmla="*/ 1714368 h 2924683"/>
                <a:gd name="connsiteX77" fmla="*/ 142865 w 3348736"/>
                <a:gd name="connsiteY77" fmla="*/ 1678956 h 2924683"/>
                <a:gd name="connsiteX78" fmla="*/ 152634 w 3348736"/>
                <a:gd name="connsiteY78" fmla="*/ 1641103 h 2924683"/>
                <a:gd name="connsiteX79" fmla="*/ 157518 w 3348736"/>
                <a:gd name="connsiteY79" fmla="*/ 1603251 h 2924683"/>
                <a:gd name="connsiteX80" fmla="*/ 157518 w 3348736"/>
                <a:gd name="connsiteY80" fmla="*/ 1562957 h 2924683"/>
                <a:gd name="connsiteX81" fmla="*/ 155076 w 3348736"/>
                <a:gd name="connsiteY81" fmla="*/ 1521440 h 2924683"/>
                <a:gd name="connsiteX82" fmla="*/ 150191 w 3348736"/>
                <a:gd name="connsiteY82" fmla="*/ 1479924 h 2924683"/>
                <a:gd name="connsiteX83" fmla="*/ 144086 w 3348736"/>
                <a:gd name="connsiteY83" fmla="*/ 1438407 h 2924683"/>
                <a:gd name="connsiteX84" fmla="*/ 139201 w 3348736"/>
                <a:gd name="connsiteY84" fmla="*/ 1396892 h 2924683"/>
                <a:gd name="connsiteX85" fmla="*/ 135538 w 3348736"/>
                <a:gd name="connsiteY85" fmla="*/ 1355376 h 2924683"/>
                <a:gd name="connsiteX86" fmla="*/ 136760 w 3348736"/>
                <a:gd name="connsiteY86" fmla="*/ 1316302 h 2924683"/>
                <a:gd name="connsiteX87" fmla="*/ 141644 w 3348736"/>
                <a:gd name="connsiteY87" fmla="*/ 1278450 h 2924683"/>
                <a:gd name="connsiteX88" fmla="*/ 152634 w 3348736"/>
                <a:gd name="connsiteY88" fmla="*/ 1241817 h 2924683"/>
                <a:gd name="connsiteX89" fmla="*/ 168508 w 3348736"/>
                <a:gd name="connsiteY89" fmla="*/ 1211292 h 2924683"/>
                <a:gd name="connsiteX90" fmla="*/ 189265 w 3348736"/>
                <a:gd name="connsiteY90" fmla="*/ 1181986 h 2924683"/>
                <a:gd name="connsiteX91" fmla="*/ 213686 w 3348736"/>
                <a:gd name="connsiteY91" fmla="*/ 1156343 h 2924683"/>
                <a:gd name="connsiteX92" fmla="*/ 241770 w 3348736"/>
                <a:gd name="connsiteY92" fmla="*/ 1130702 h 2924683"/>
                <a:gd name="connsiteX93" fmla="*/ 271076 w 3348736"/>
                <a:gd name="connsiteY93" fmla="*/ 1107500 h 2924683"/>
                <a:gd name="connsiteX94" fmla="*/ 301603 w 3348736"/>
                <a:gd name="connsiteY94" fmla="*/ 1084300 h 2924683"/>
                <a:gd name="connsiteX95" fmla="*/ 332128 w 3348736"/>
                <a:gd name="connsiteY95" fmla="*/ 1061100 h 2924683"/>
                <a:gd name="connsiteX96" fmla="*/ 362656 w 3348736"/>
                <a:gd name="connsiteY96" fmla="*/ 1037900 h 2924683"/>
                <a:gd name="connsiteX97" fmla="*/ 390740 w 3348736"/>
                <a:gd name="connsiteY97" fmla="*/ 1013480 h 2924683"/>
                <a:gd name="connsiteX98" fmla="*/ 415163 w 3348736"/>
                <a:gd name="connsiteY98" fmla="*/ 985396 h 2924683"/>
                <a:gd name="connsiteX99" fmla="*/ 437140 w 3348736"/>
                <a:gd name="connsiteY99" fmla="*/ 958532 h 2924683"/>
                <a:gd name="connsiteX100" fmla="*/ 454235 w 3348736"/>
                <a:gd name="connsiteY100" fmla="*/ 928006 h 2924683"/>
                <a:gd name="connsiteX101" fmla="*/ 468888 w 3348736"/>
                <a:gd name="connsiteY101" fmla="*/ 895037 h 2924683"/>
                <a:gd name="connsiteX102" fmla="*/ 481099 w 3348736"/>
                <a:gd name="connsiteY102" fmla="*/ 859626 h 2924683"/>
                <a:gd name="connsiteX103" fmla="*/ 492088 w 3348736"/>
                <a:gd name="connsiteY103" fmla="*/ 822993 h 2924683"/>
                <a:gd name="connsiteX104" fmla="*/ 501857 w 3348736"/>
                <a:gd name="connsiteY104" fmla="*/ 786362 h 2924683"/>
                <a:gd name="connsiteX105" fmla="*/ 511626 w 3348736"/>
                <a:gd name="connsiteY105" fmla="*/ 748509 h 2924683"/>
                <a:gd name="connsiteX106" fmla="*/ 522616 w 3348736"/>
                <a:gd name="connsiteY106" fmla="*/ 713099 h 2924683"/>
                <a:gd name="connsiteX107" fmla="*/ 534826 w 3348736"/>
                <a:gd name="connsiteY107" fmla="*/ 677687 h 2924683"/>
                <a:gd name="connsiteX108" fmla="*/ 549479 w 3348736"/>
                <a:gd name="connsiteY108" fmla="*/ 644720 h 2924683"/>
                <a:gd name="connsiteX109" fmla="*/ 567795 w 3348736"/>
                <a:gd name="connsiteY109" fmla="*/ 615414 h 2924683"/>
                <a:gd name="connsiteX110" fmla="*/ 589773 w 3348736"/>
                <a:gd name="connsiteY110" fmla="*/ 588551 h 2924683"/>
                <a:gd name="connsiteX111" fmla="*/ 616636 w 3348736"/>
                <a:gd name="connsiteY111" fmla="*/ 566572 h 2924683"/>
                <a:gd name="connsiteX112" fmla="*/ 645943 w 3348736"/>
                <a:gd name="connsiteY112" fmla="*/ 548256 h 2924683"/>
                <a:gd name="connsiteX113" fmla="*/ 678910 w 3348736"/>
                <a:gd name="connsiteY113" fmla="*/ 533603 h 2924683"/>
                <a:gd name="connsiteX114" fmla="*/ 714322 w 3348736"/>
                <a:gd name="connsiteY114" fmla="*/ 521393 h 2924683"/>
                <a:gd name="connsiteX115" fmla="*/ 749733 w 3348736"/>
                <a:gd name="connsiteY115" fmla="*/ 510403 h 2924683"/>
                <a:gd name="connsiteX116" fmla="*/ 787586 w 3348736"/>
                <a:gd name="connsiteY116" fmla="*/ 500634 h 2924683"/>
                <a:gd name="connsiteX117" fmla="*/ 824217 w 3348736"/>
                <a:gd name="connsiteY117" fmla="*/ 490865 h 2924683"/>
                <a:gd name="connsiteX118" fmla="*/ 860849 w 3348736"/>
                <a:gd name="connsiteY118" fmla="*/ 479876 h 2924683"/>
                <a:gd name="connsiteX119" fmla="*/ 896260 w 3348736"/>
                <a:gd name="connsiteY119" fmla="*/ 467665 h 2924683"/>
                <a:gd name="connsiteX120" fmla="*/ 929228 w 3348736"/>
                <a:gd name="connsiteY120" fmla="*/ 453013 h 2924683"/>
                <a:gd name="connsiteX121" fmla="*/ 959755 w 3348736"/>
                <a:gd name="connsiteY121" fmla="*/ 435919 h 2924683"/>
                <a:gd name="connsiteX122" fmla="*/ 986618 w 3348736"/>
                <a:gd name="connsiteY122" fmla="*/ 413940 h 2924683"/>
                <a:gd name="connsiteX123" fmla="*/ 1014703 w 3348736"/>
                <a:gd name="connsiteY123" fmla="*/ 389517 h 2924683"/>
                <a:gd name="connsiteX124" fmla="*/ 1039125 w 3348736"/>
                <a:gd name="connsiteY124" fmla="*/ 361433 h 2924683"/>
                <a:gd name="connsiteX125" fmla="*/ 1062325 w 3348736"/>
                <a:gd name="connsiteY125" fmla="*/ 332128 h 2924683"/>
                <a:gd name="connsiteX126" fmla="*/ 1085525 w 3348736"/>
                <a:gd name="connsiteY126" fmla="*/ 301602 h 2924683"/>
                <a:gd name="connsiteX127" fmla="*/ 1108724 w 3348736"/>
                <a:gd name="connsiteY127" fmla="*/ 271075 h 2924683"/>
                <a:gd name="connsiteX128" fmla="*/ 1131924 w 3348736"/>
                <a:gd name="connsiteY128" fmla="*/ 241769 h 2924683"/>
                <a:gd name="connsiteX129" fmla="*/ 1157568 w 3348736"/>
                <a:gd name="connsiteY129" fmla="*/ 213685 h 2924683"/>
                <a:gd name="connsiteX130" fmla="*/ 1183209 w 3348736"/>
                <a:gd name="connsiteY130" fmla="*/ 189265 h 2924683"/>
                <a:gd name="connsiteX131" fmla="*/ 1212515 w 3348736"/>
                <a:gd name="connsiteY131" fmla="*/ 168506 h 2924683"/>
                <a:gd name="connsiteX132" fmla="*/ 1243042 w 3348736"/>
                <a:gd name="connsiteY132" fmla="*/ 152632 h 2924683"/>
                <a:gd name="connsiteX133" fmla="*/ 1279674 w 3348736"/>
                <a:gd name="connsiteY133" fmla="*/ 141643 h 2924683"/>
                <a:gd name="connsiteX134" fmla="*/ 1317527 w 3348736"/>
                <a:gd name="connsiteY134" fmla="*/ 136759 h 2924683"/>
                <a:gd name="connsiteX135" fmla="*/ 1356600 w 3348736"/>
                <a:gd name="connsiteY135" fmla="*/ 135537 h 2924683"/>
                <a:gd name="connsiteX136" fmla="*/ 1398115 w 3348736"/>
                <a:gd name="connsiteY136" fmla="*/ 139201 h 2924683"/>
                <a:gd name="connsiteX137" fmla="*/ 1439632 w 3348736"/>
                <a:gd name="connsiteY137" fmla="*/ 144086 h 2924683"/>
                <a:gd name="connsiteX138" fmla="*/ 1481149 w 3348736"/>
                <a:gd name="connsiteY138" fmla="*/ 150191 h 2924683"/>
                <a:gd name="connsiteX139" fmla="*/ 1522665 w 3348736"/>
                <a:gd name="connsiteY139" fmla="*/ 155076 h 2924683"/>
                <a:gd name="connsiteX140" fmla="*/ 1564180 w 3348736"/>
                <a:gd name="connsiteY140" fmla="*/ 157517 h 2924683"/>
                <a:gd name="connsiteX141" fmla="*/ 1604476 w 3348736"/>
                <a:gd name="connsiteY141" fmla="*/ 157517 h 2924683"/>
                <a:gd name="connsiteX142" fmla="*/ 1642330 w 3348736"/>
                <a:gd name="connsiteY142" fmla="*/ 152632 h 2924683"/>
                <a:gd name="connsiteX143" fmla="*/ 1680183 w 3348736"/>
                <a:gd name="connsiteY143" fmla="*/ 142864 h 2924683"/>
                <a:gd name="connsiteX144" fmla="*/ 1716814 w 3348736"/>
                <a:gd name="connsiteY144" fmla="*/ 128211 h 2924683"/>
                <a:gd name="connsiteX145" fmla="*/ 1753445 w 3348736"/>
                <a:gd name="connsiteY145" fmla="*/ 108674 h 2924683"/>
                <a:gd name="connsiteX146" fmla="*/ 1790078 w 3348736"/>
                <a:gd name="connsiteY146" fmla="*/ 89137 h 2924683"/>
                <a:gd name="connsiteX147" fmla="*/ 1826709 w 3348736"/>
                <a:gd name="connsiteY147" fmla="*/ 67158 h 2924683"/>
                <a:gd name="connsiteX148" fmla="*/ 1862121 w 3348736"/>
                <a:gd name="connsiteY148" fmla="*/ 46400 h 2924683"/>
                <a:gd name="connsiteX149" fmla="*/ 1899974 w 3348736"/>
                <a:gd name="connsiteY149" fmla="*/ 28084 h 2924683"/>
                <a:gd name="connsiteX150" fmla="*/ 1936605 w 3348736"/>
                <a:gd name="connsiteY150" fmla="*/ 13432 h 2924683"/>
                <a:gd name="connsiteX151" fmla="*/ 1974458 w 3348736"/>
                <a:gd name="connsiteY151" fmla="*/ 3662 h 292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348736" h="2924683">
                  <a:moveTo>
                    <a:pt x="2013532" y="0"/>
                  </a:moveTo>
                  <a:lnTo>
                    <a:pt x="2052605" y="3662"/>
                  </a:lnTo>
                  <a:lnTo>
                    <a:pt x="2090458" y="13432"/>
                  </a:lnTo>
                  <a:lnTo>
                    <a:pt x="2127091" y="28084"/>
                  </a:lnTo>
                  <a:lnTo>
                    <a:pt x="2164942" y="46400"/>
                  </a:lnTo>
                  <a:lnTo>
                    <a:pt x="2200354" y="67158"/>
                  </a:lnTo>
                  <a:lnTo>
                    <a:pt x="2236987" y="89137"/>
                  </a:lnTo>
                  <a:lnTo>
                    <a:pt x="2273618" y="108674"/>
                  </a:lnTo>
                  <a:lnTo>
                    <a:pt x="2310249" y="128211"/>
                  </a:lnTo>
                  <a:lnTo>
                    <a:pt x="2345660" y="142864"/>
                  </a:lnTo>
                  <a:lnTo>
                    <a:pt x="2384735" y="152632"/>
                  </a:lnTo>
                  <a:lnTo>
                    <a:pt x="2422587" y="157517"/>
                  </a:lnTo>
                  <a:lnTo>
                    <a:pt x="2462882" y="157517"/>
                  </a:lnTo>
                  <a:lnTo>
                    <a:pt x="2504398" y="155076"/>
                  </a:lnTo>
                  <a:lnTo>
                    <a:pt x="2545914" y="150191"/>
                  </a:lnTo>
                  <a:lnTo>
                    <a:pt x="2587431" y="144086"/>
                  </a:lnTo>
                  <a:lnTo>
                    <a:pt x="2628946" y="139201"/>
                  </a:lnTo>
                  <a:lnTo>
                    <a:pt x="2670463" y="135537"/>
                  </a:lnTo>
                  <a:lnTo>
                    <a:pt x="2709536" y="136759"/>
                  </a:lnTo>
                  <a:lnTo>
                    <a:pt x="2747389" y="141643"/>
                  </a:lnTo>
                  <a:lnTo>
                    <a:pt x="2784022" y="152632"/>
                  </a:lnTo>
                  <a:lnTo>
                    <a:pt x="2814549" y="168506"/>
                  </a:lnTo>
                  <a:lnTo>
                    <a:pt x="2843853" y="189265"/>
                  </a:lnTo>
                  <a:lnTo>
                    <a:pt x="2869496" y="213685"/>
                  </a:lnTo>
                  <a:lnTo>
                    <a:pt x="2895138" y="241769"/>
                  </a:lnTo>
                  <a:lnTo>
                    <a:pt x="2918338" y="271075"/>
                  </a:lnTo>
                  <a:lnTo>
                    <a:pt x="2941538" y="301602"/>
                  </a:lnTo>
                  <a:lnTo>
                    <a:pt x="2964739" y="332128"/>
                  </a:lnTo>
                  <a:lnTo>
                    <a:pt x="2987939" y="361433"/>
                  </a:lnTo>
                  <a:lnTo>
                    <a:pt x="3012361" y="389517"/>
                  </a:lnTo>
                  <a:lnTo>
                    <a:pt x="3040445" y="413940"/>
                  </a:lnTo>
                  <a:lnTo>
                    <a:pt x="3067309" y="435919"/>
                  </a:lnTo>
                  <a:lnTo>
                    <a:pt x="3097835" y="453013"/>
                  </a:lnTo>
                  <a:lnTo>
                    <a:pt x="3130804" y="467665"/>
                  </a:lnTo>
                  <a:lnTo>
                    <a:pt x="3166214" y="479876"/>
                  </a:lnTo>
                  <a:lnTo>
                    <a:pt x="3202845" y="490865"/>
                  </a:lnTo>
                  <a:lnTo>
                    <a:pt x="3239478" y="500634"/>
                  </a:lnTo>
                  <a:lnTo>
                    <a:pt x="3277331" y="510403"/>
                  </a:lnTo>
                  <a:lnTo>
                    <a:pt x="3312741" y="521393"/>
                  </a:lnTo>
                  <a:lnTo>
                    <a:pt x="3348152" y="533603"/>
                  </a:lnTo>
                  <a:lnTo>
                    <a:pt x="3348736" y="533862"/>
                  </a:lnTo>
                  <a:lnTo>
                    <a:pt x="3348736" y="2924683"/>
                  </a:lnTo>
                  <a:lnTo>
                    <a:pt x="284253" y="2924683"/>
                  </a:lnTo>
                  <a:lnTo>
                    <a:pt x="271076" y="2914669"/>
                  </a:lnTo>
                  <a:lnTo>
                    <a:pt x="241770" y="2891468"/>
                  </a:lnTo>
                  <a:lnTo>
                    <a:pt x="213686" y="2865827"/>
                  </a:lnTo>
                  <a:lnTo>
                    <a:pt x="189265" y="2840185"/>
                  </a:lnTo>
                  <a:lnTo>
                    <a:pt x="168508" y="2810878"/>
                  </a:lnTo>
                  <a:lnTo>
                    <a:pt x="152634" y="2780353"/>
                  </a:lnTo>
                  <a:lnTo>
                    <a:pt x="141644" y="2743722"/>
                  </a:lnTo>
                  <a:lnTo>
                    <a:pt x="136760" y="2705868"/>
                  </a:lnTo>
                  <a:lnTo>
                    <a:pt x="135538" y="2666793"/>
                  </a:lnTo>
                  <a:lnTo>
                    <a:pt x="139201" y="2625277"/>
                  </a:lnTo>
                  <a:lnTo>
                    <a:pt x="144086" y="2583762"/>
                  </a:lnTo>
                  <a:lnTo>
                    <a:pt x="150191" y="2542245"/>
                  </a:lnTo>
                  <a:lnTo>
                    <a:pt x="155076" y="2500730"/>
                  </a:lnTo>
                  <a:lnTo>
                    <a:pt x="157518" y="2459214"/>
                  </a:lnTo>
                  <a:lnTo>
                    <a:pt x="157518" y="2418918"/>
                  </a:lnTo>
                  <a:lnTo>
                    <a:pt x="152634" y="2381067"/>
                  </a:lnTo>
                  <a:lnTo>
                    <a:pt x="142865" y="2343213"/>
                  </a:lnTo>
                  <a:lnTo>
                    <a:pt x="128212" y="2307801"/>
                  </a:lnTo>
                  <a:lnTo>
                    <a:pt x="109897" y="2271170"/>
                  </a:lnTo>
                  <a:lnTo>
                    <a:pt x="89137" y="2234540"/>
                  </a:lnTo>
                  <a:lnTo>
                    <a:pt x="67160" y="2197907"/>
                  </a:lnTo>
                  <a:lnTo>
                    <a:pt x="46401" y="2162495"/>
                  </a:lnTo>
                  <a:lnTo>
                    <a:pt x="28084" y="2124644"/>
                  </a:lnTo>
                  <a:lnTo>
                    <a:pt x="13433" y="2088011"/>
                  </a:lnTo>
                  <a:lnTo>
                    <a:pt x="3664" y="2050158"/>
                  </a:lnTo>
                  <a:lnTo>
                    <a:pt x="0" y="2011084"/>
                  </a:lnTo>
                  <a:lnTo>
                    <a:pt x="3664" y="1972011"/>
                  </a:lnTo>
                  <a:lnTo>
                    <a:pt x="13433" y="1934159"/>
                  </a:lnTo>
                  <a:lnTo>
                    <a:pt x="28084" y="1897526"/>
                  </a:lnTo>
                  <a:lnTo>
                    <a:pt x="46401" y="1859674"/>
                  </a:lnTo>
                  <a:lnTo>
                    <a:pt x="67160" y="1824262"/>
                  </a:lnTo>
                  <a:lnTo>
                    <a:pt x="89137" y="1787632"/>
                  </a:lnTo>
                  <a:lnTo>
                    <a:pt x="109897" y="1750999"/>
                  </a:lnTo>
                  <a:lnTo>
                    <a:pt x="128212" y="1714368"/>
                  </a:lnTo>
                  <a:lnTo>
                    <a:pt x="142865" y="1678956"/>
                  </a:lnTo>
                  <a:lnTo>
                    <a:pt x="152634" y="1641103"/>
                  </a:lnTo>
                  <a:lnTo>
                    <a:pt x="157518" y="1603251"/>
                  </a:lnTo>
                  <a:lnTo>
                    <a:pt x="157518" y="1562957"/>
                  </a:lnTo>
                  <a:lnTo>
                    <a:pt x="155076" y="1521440"/>
                  </a:lnTo>
                  <a:lnTo>
                    <a:pt x="150191" y="1479924"/>
                  </a:lnTo>
                  <a:lnTo>
                    <a:pt x="144086" y="1438407"/>
                  </a:lnTo>
                  <a:lnTo>
                    <a:pt x="139201" y="1396892"/>
                  </a:lnTo>
                  <a:lnTo>
                    <a:pt x="135538" y="1355376"/>
                  </a:lnTo>
                  <a:lnTo>
                    <a:pt x="136760" y="1316302"/>
                  </a:lnTo>
                  <a:lnTo>
                    <a:pt x="141644" y="1278450"/>
                  </a:lnTo>
                  <a:lnTo>
                    <a:pt x="152634" y="1241817"/>
                  </a:lnTo>
                  <a:lnTo>
                    <a:pt x="168508" y="1211292"/>
                  </a:lnTo>
                  <a:lnTo>
                    <a:pt x="189265" y="1181986"/>
                  </a:lnTo>
                  <a:lnTo>
                    <a:pt x="213686" y="1156343"/>
                  </a:lnTo>
                  <a:lnTo>
                    <a:pt x="241770" y="1130702"/>
                  </a:lnTo>
                  <a:lnTo>
                    <a:pt x="271076" y="1107500"/>
                  </a:lnTo>
                  <a:lnTo>
                    <a:pt x="301603" y="1084300"/>
                  </a:lnTo>
                  <a:lnTo>
                    <a:pt x="332128" y="1061100"/>
                  </a:lnTo>
                  <a:lnTo>
                    <a:pt x="362656" y="1037900"/>
                  </a:lnTo>
                  <a:lnTo>
                    <a:pt x="390740" y="1013480"/>
                  </a:lnTo>
                  <a:lnTo>
                    <a:pt x="415163" y="985396"/>
                  </a:lnTo>
                  <a:lnTo>
                    <a:pt x="437140" y="958532"/>
                  </a:lnTo>
                  <a:lnTo>
                    <a:pt x="454235" y="928006"/>
                  </a:lnTo>
                  <a:lnTo>
                    <a:pt x="468888" y="895037"/>
                  </a:lnTo>
                  <a:lnTo>
                    <a:pt x="481099" y="859626"/>
                  </a:lnTo>
                  <a:lnTo>
                    <a:pt x="492088" y="822993"/>
                  </a:lnTo>
                  <a:lnTo>
                    <a:pt x="501857" y="786362"/>
                  </a:lnTo>
                  <a:lnTo>
                    <a:pt x="511626" y="748509"/>
                  </a:lnTo>
                  <a:lnTo>
                    <a:pt x="522616" y="713099"/>
                  </a:lnTo>
                  <a:lnTo>
                    <a:pt x="534826" y="677687"/>
                  </a:lnTo>
                  <a:lnTo>
                    <a:pt x="549479" y="644720"/>
                  </a:lnTo>
                  <a:lnTo>
                    <a:pt x="567795" y="615414"/>
                  </a:lnTo>
                  <a:lnTo>
                    <a:pt x="589773" y="588551"/>
                  </a:lnTo>
                  <a:lnTo>
                    <a:pt x="616636" y="566572"/>
                  </a:lnTo>
                  <a:lnTo>
                    <a:pt x="645943" y="548256"/>
                  </a:lnTo>
                  <a:lnTo>
                    <a:pt x="678910" y="533603"/>
                  </a:lnTo>
                  <a:lnTo>
                    <a:pt x="714322" y="521393"/>
                  </a:lnTo>
                  <a:lnTo>
                    <a:pt x="749733" y="510403"/>
                  </a:lnTo>
                  <a:lnTo>
                    <a:pt x="787586" y="500634"/>
                  </a:lnTo>
                  <a:lnTo>
                    <a:pt x="824217" y="490865"/>
                  </a:lnTo>
                  <a:lnTo>
                    <a:pt x="860849" y="479876"/>
                  </a:lnTo>
                  <a:lnTo>
                    <a:pt x="896260" y="467665"/>
                  </a:lnTo>
                  <a:lnTo>
                    <a:pt x="929228" y="453013"/>
                  </a:lnTo>
                  <a:lnTo>
                    <a:pt x="959755" y="435919"/>
                  </a:lnTo>
                  <a:lnTo>
                    <a:pt x="986618" y="413940"/>
                  </a:lnTo>
                  <a:lnTo>
                    <a:pt x="1014703" y="389517"/>
                  </a:lnTo>
                  <a:lnTo>
                    <a:pt x="1039125" y="361433"/>
                  </a:lnTo>
                  <a:lnTo>
                    <a:pt x="1062325" y="332128"/>
                  </a:lnTo>
                  <a:lnTo>
                    <a:pt x="1085525" y="301602"/>
                  </a:lnTo>
                  <a:lnTo>
                    <a:pt x="1108724" y="271075"/>
                  </a:lnTo>
                  <a:lnTo>
                    <a:pt x="1131924" y="241769"/>
                  </a:lnTo>
                  <a:lnTo>
                    <a:pt x="1157568" y="213685"/>
                  </a:lnTo>
                  <a:lnTo>
                    <a:pt x="1183209" y="189265"/>
                  </a:lnTo>
                  <a:lnTo>
                    <a:pt x="1212515" y="168506"/>
                  </a:lnTo>
                  <a:lnTo>
                    <a:pt x="1243042" y="152632"/>
                  </a:lnTo>
                  <a:lnTo>
                    <a:pt x="1279674" y="141643"/>
                  </a:lnTo>
                  <a:lnTo>
                    <a:pt x="1317527" y="136759"/>
                  </a:lnTo>
                  <a:lnTo>
                    <a:pt x="1356600" y="135537"/>
                  </a:lnTo>
                  <a:lnTo>
                    <a:pt x="1398115" y="139201"/>
                  </a:lnTo>
                  <a:lnTo>
                    <a:pt x="1439632" y="144086"/>
                  </a:lnTo>
                  <a:lnTo>
                    <a:pt x="1481149" y="150191"/>
                  </a:lnTo>
                  <a:lnTo>
                    <a:pt x="1522665" y="155076"/>
                  </a:lnTo>
                  <a:lnTo>
                    <a:pt x="1564180" y="157517"/>
                  </a:lnTo>
                  <a:lnTo>
                    <a:pt x="1604476" y="157517"/>
                  </a:lnTo>
                  <a:lnTo>
                    <a:pt x="1642330" y="152632"/>
                  </a:lnTo>
                  <a:lnTo>
                    <a:pt x="1680183" y="142864"/>
                  </a:lnTo>
                  <a:lnTo>
                    <a:pt x="1716814" y="128211"/>
                  </a:lnTo>
                  <a:lnTo>
                    <a:pt x="1753445" y="108674"/>
                  </a:lnTo>
                  <a:lnTo>
                    <a:pt x="1790078" y="89137"/>
                  </a:lnTo>
                  <a:lnTo>
                    <a:pt x="1826709" y="67158"/>
                  </a:lnTo>
                  <a:lnTo>
                    <a:pt x="1862121" y="46400"/>
                  </a:lnTo>
                  <a:lnTo>
                    <a:pt x="1899974" y="28084"/>
                  </a:lnTo>
                  <a:lnTo>
                    <a:pt x="1936605" y="13432"/>
                  </a:lnTo>
                  <a:lnTo>
                    <a:pt x="1974458" y="366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grpSp>
      <p:pic>
        <p:nvPicPr>
          <p:cNvPr id="7" name="Picture 6"/>
          <p:cNvPicPr>
            <a:picLocks noChangeAspect="1"/>
          </p:cNvPicPr>
          <p:nvPr/>
        </p:nvPicPr>
        <p:blipFill>
          <a:blip r:embed="rId5"/>
          <a:stretch>
            <a:fillRect/>
          </a:stretch>
        </p:blipFill>
        <p:spPr>
          <a:xfrm>
            <a:off x="9624766" y="5071451"/>
            <a:ext cx="2338323" cy="1221773"/>
          </a:xfrm>
          <a:prstGeom prst="rect">
            <a:avLst/>
          </a:prstGeom>
        </p:spPr>
      </p:pic>
    </p:spTree>
    <p:extLst>
      <p:ext uri="{BB962C8B-B14F-4D97-AF65-F5344CB8AC3E}">
        <p14:creationId xmlns:p14="http://schemas.microsoft.com/office/powerpoint/2010/main" val="1064857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368322" y="1660882"/>
            <a:ext cx="4048344" cy="3536236"/>
          </a:xfrm>
        </p:spPr>
        <p:txBody>
          <a:bodyPr>
            <a:normAutofit/>
          </a:bodyPr>
          <a:lstStyle/>
          <a:p>
            <a:pPr marL="0" indent="0">
              <a:buNone/>
            </a:pPr>
            <a:r>
              <a:rPr lang="en-US" sz="2400"/>
              <a:t>Dựng</a:t>
            </a:r>
            <a:r>
              <a:rPr lang="en-US" sz="2400" dirty="0"/>
              <a:t> </a:t>
            </a:r>
            <a:r>
              <a:rPr lang="en-US" sz="2400"/>
              <a:t>và</a:t>
            </a:r>
            <a:r>
              <a:rPr lang="en-US" sz="2400" dirty="0"/>
              <a:t> </a:t>
            </a:r>
            <a:r>
              <a:rPr lang="en-US" sz="2400"/>
              <a:t>tính</a:t>
            </a:r>
            <a:r>
              <a:rPr lang="en-US" sz="2400" dirty="0"/>
              <a:t> </a:t>
            </a:r>
            <a:r>
              <a:rPr lang="en-US" sz="2400"/>
              <a:t>số</a:t>
            </a:r>
            <a:r>
              <a:rPr lang="en-US" sz="2400" dirty="0"/>
              <a:t> </a:t>
            </a:r>
            <a:r>
              <a:rPr lang="en-US" sz="2400"/>
              <a:t>cạnh</a:t>
            </a:r>
            <a:r>
              <a:rPr lang="en-US" sz="2400" dirty="0"/>
              <a:t> </a:t>
            </a:r>
            <a:r>
              <a:rPr lang="en-US" sz="2400"/>
              <a:t>của</a:t>
            </a:r>
            <a:r>
              <a:rPr lang="en-US" sz="2400" dirty="0"/>
              <a:t> </a:t>
            </a:r>
            <a:r>
              <a:rPr lang="en-US" sz="2400"/>
              <a:t>đồ</a:t>
            </a:r>
            <a:r>
              <a:rPr lang="en-US" sz="2400" dirty="0"/>
              <a:t> </a:t>
            </a:r>
            <a:r>
              <a:rPr lang="en-US" sz="2400"/>
              <a:t>thị</a:t>
            </a:r>
            <a:r>
              <a:rPr lang="en-US" sz="2400" dirty="0"/>
              <a:t> </a:t>
            </a:r>
            <a:r>
              <a:rPr lang="en-US" sz="2400"/>
              <a:t>đơn</a:t>
            </a:r>
            <a:r>
              <a:rPr lang="en-US" sz="2400" dirty="0"/>
              <a:t> </a:t>
            </a:r>
            <a:r>
              <a:rPr lang="en-US" sz="2400"/>
              <a:t>có</a:t>
            </a:r>
            <a:r>
              <a:rPr lang="en-US" sz="2400" dirty="0"/>
              <a:t> </a:t>
            </a:r>
            <a:r>
              <a:rPr lang="en-US" sz="2400"/>
              <a:t>bậc</a:t>
            </a:r>
            <a:r>
              <a:rPr lang="en-US" sz="2400" dirty="0"/>
              <a:t> </a:t>
            </a:r>
            <a:r>
              <a:rPr lang="en-US" sz="2400"/>
              <a:t>các</a:t>
            </a:r>
            <a:r>
              <a:rPr lang="en-US" sz="2400" dirty="0"/>
              <a:t> </a:t>
            </a:r>
            <a:r>
              <a:rPr lang="en-US" sz="2400"/>
              <a:t>đỉnh</a:t>
            </a:r>
            <a:r>
              <a:rPr lang="en-US" sz="2400" dirty="0"/>
              <a:t> </a:t>
            </a:r>
            <a:r>
              <a:rPr lang="en-US" sz="2400"/>
              <a:t>như</a:t>
            </a:r>
            <a:r>
              <a:rPr lang="en-US" sz="2400" dirty="0"/>
              <a:t> </a:t>
            </a:r>
            <a:r>
              <a:rPr lang="en-US" sz="2400"/>
              <a:t>sau</a:t>
            </a:r>
            <a:endParaRPr lang="en-US" sz="2400" dirty="0"/>
          </a:p>
          <a:p>
            <a:pPr marL="514350" indent="-514350">
              <a:buAutoNum type="arabicParenR"/>
            </a:pPr>
            <a:r>
              <a:rPr lang="en-US" sz="2400" dirty="0"/>
              <a:t>4, 3, 3, 2, 2</a:t>
            </a:r>
          </a:p>
          <a:p>
            <a:pPr marL="514350" indent="-514350">
              <a:buAutoNum type="arabicParenR"/>
            </a:pPr>
            <a:r>
              <a:rPr lang="en-US" sz="2400" dirty="0"/>
              <a:t>3, 3, 3, 3, 2</a:t>
            </a:r>
          </a:p>
          <a:p>
            <a:pPr marL="514350" indent="-514350">
              <a:buAutoNum type="arabicParenR"/>
            </a:pPr>
            <a:r>
              <a:rPr lang="en-US" sz="2400" dirty="0"/>
              <a:t>1, 2, 3, 4, 5</a:t>
            </a:r>
          </a:p>
          <a:p>
            <a:pPr marL="514350" indent="-514350">
              <a:buAutoNum type="arabicParenR"/>
            </a:pPr>
            <a:r>
              <a:rPr lang="en-US" sz="2400" dirty="0"/>
              <a:t>1, 2, 3, 4, 4</a:t>
            </a:r>
          </a:p>
        </p:txBody>
      </p:sp>
      <p:sp>
        <p:nvSpPr>
          <p:cNvPr id="19" name="Freeform: Shape 1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anabata Tree">
            <a:extLst>
              <a:ext uri="{FF2B5EF4-FFF2-40B4-BE49-F238E27FC236}">
                <a16:creationId xmlns:a16="http://schemas.microsoft.com/office/drawing/2014/main" id="{52867BBD-33DC-4836-8A33-1452EA5C76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2956392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Content Placeholder 3"/>
          <p:cNvPicPr>
            <a:picLocks noGrp="1" noChangeAspect="1"/>
          </p:cNvPicPr>
          <p:nvPr>
            <p:ph idx="1"/>
          </p:nvPr>
        </p:nvPicPr>
        <p:blipFill>
          <a:blip r:embed="rId2"/>
          <a:stretch>
            <a:fillRect/>
          </a:stretch>
        </p:blipFill>
        <p:spPr>
          <a:xfrm>
            <a:off x="1263578" y="2494235"/>
            <a:ext cx="9664846" cy="1691347"/>
          </a:xfrm>
          <a:prstGeom prst="rect">
            <a:avLst/>
          </a:prstGeom>
        </p:spPr>
      </p:pic>
    </p:spTree>
    <p:extLst>
      <p:ext uri="{BB962C8B-B14F-4D97-AF65-F5344CB8AC3E}">
        <p14:creationId xmlns:p14="http://schemas.microsoft.com/office/powerpoint/2010/main" val="222914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p:cNvPicPr>
            <a:picLocks noGrp="1" noChangeAspect="1"/>
          </p:cNvPicPr>
          <p:nvPr>
            <p:ph idx="1"/>
          </p:nvPr>
        </p:nvPicPr>
        <p:blipFill>
          <a:blip r:embed="rId2"/>
          <a:stretch>
            <a:fillRect/>
          </a:stretch>
        </p:blipFill>
        <p:spPr>
          <a:xfrm>
            <a:off x="1748744" y="2628980"/>
            <a:ext cx="7746709" cy="1413774"/>
          </a:xfrm>
          <a:prstGeom prst="rect">
            <a:avLst/>
          </a:prstGeom>
        </p:spPr>
      </p:pic>
    </p:spTree>
    <p:extLst>
      <p:ext uri="{BB962C8B-B14F-4D97-AF65-F5344CB8AC3E}">
        <p14:creationId xmlns:p14="http://schemas.microsoft.com/office/powerpoint/2010/main" val="614839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stretch>
            <a:fillRect/>
          </a:stretch>
        </p:blipFill>
        <p:spPr>
          <a:xfrm>
            <a:off x="990600" y="2448690"/>
            <a:ext cx="10134600" cy="1900238"/>
          </a:xfrm>
          <a:prstGeom prst="rect">
            <a:avLst/>
          </a:prstGeom>
        </p:spPr>
      </p:pic>
    </p:spTree>
    <p:extLst>
      <p:ext uri="{BB962C8B-B14F-4D97-AF65-F5344CB8AC3E}">
        <p14:creationId xmlns:p14="http://schemas.microsoft.com/office/powerpoint/2010/main" val="358687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292" y="513612"/>
            <a:ext cx="9894133" cy="1031216"/>
          </a:xfrm>
        </p:spPr>
        <p:txBody>
          <a:bodyPr anchor="b">
            <a:normAutofit/>
          </a:bodyPr>
          <a:lstStyle/>
          <a:p>
            <a:r>
              <a:rPr lang="en-US" sz="3400" b="1" dirty="0" err="1"/>
              <a:t>Phân</a:t>
            </a:r>
            <a:r>
              <a:rPr lang="en-US" sz="3400" b="1" dirty="0"/>
              <a:t> </a:t>
            </a:r>
            <a:r>
              <a:rPr lang="en-US" sz="3400" b="1" dirty="0" err="1"/>
              <a:t>loại</a:t>
            </a:r>
            <a:r>
              <a:rPr lang="en-US" sz="3400" b="1" dirty="0"/>
              <a:t> </a:t>
            </a:r>
            <a:r>
              <a:rPr lang="en-US" sz="3400" b="1" dirty="0" err="1"/>
              <a:t>đồ</a:t>
            </a:r>
            <a:r>
              <a:rPr lang="en-US" sz="3400" b="1" dirty="0"/>
              <a:t> </a:t>
            </a:r>
            <a:r>
              <a:rPr lang="en-US" sz="3400" b="1" dirty="0" err="1"/>
              <a:t>thị</a:t>
            </a:r>
            <a:br>
              <a:rPr lang="en-US" sz="3400" b="1" dirty="0"/>
            </a:br>
            <a:r>
              <a:rPr lang="en-US" sz="3400" b="1" dirty="0" err="1">
                <a:solidFill>
                  <a:srgbClr val="FF0000"/>
                </a:solidFill>
              </a:rPr>
              <a:t>Đa</a:t>
            </a:r>
            <a:r>
              <a:rPr lang="en-US" sz="3400" b="1" dirty="0">
                <a:solidFill>
                  <a:srgbClr val="FF0000"/>
                </a:solidFill>
              </a:rPr>
              <a:t> </a:t>
            </a:r>
            <a:r>
              <a:rPr lang="en-US" sz="3400" b="1" dirty="0" err="1">
                <a:solidFill>
                  <a:srgbClr val="FF0000"/>
                </a:solidFill>
              </a:rPr>
              <a:t>đồ</a:t>
            </a:r>
            <a:r>
              <a:rPr lang="en-US" sz="3400" b="1" dirty="0">
                <a:solidFill>
                  <a:srgbClr val="FF0000"/>
                </a:solidFill>
              </a:rPr>
              <a:t> </a:t>
            </a:r>
            <a:r>
              <a:rPr lang="en-US" sz="3400" b="1" dirty="0" err="1">
                <a:solidFill>
                  <a:srgbClr val="FF0000"/>
                </a:solidFill>
              </a:rPr>
              <a:t>thị</a:t>
            </a:r>
            <a:endParaRPr lang="en-US" sz="3400" b="1" dirty="0">
              <a:solidFill>
                <a:srgbClr val="FF0000"/>
              </a:solidFill>
            </a:endParaRPr>
          </a:p>
        </p:txBody>
      </p:sp>
      <p:pic>
        <p:nvPicPr>
          <p:cNvPr id="5" name="Picture 4"/>
          <p:cNvPicPr>
            <a:picLocks noChangeAspect="1"/>
          </p:cNvPicPr>
          <p:nvPr/>
        </p:nvPicPr>
        <p:blipFill>
          <a:blip r:embed="rId2"/>
          <a:stretch>
            <a:fillRect/>
          </a:stretch>
        </p:blipFill>
        <p:spPr>
          <a:xfrm>
            <a:off x="1514293" y="3117704"/>
            <a:ext cx="5069382" cy="1698242"/>
          </a:xfrm>
          <a:prstGeom prst="rect">
            <a:avLst/>
          </a:prstGeom>
        </p:spPr>
      </p:pic>
      <p:sp>
        <p:nvSpPr>
          <p:cNvPr id="27" name="Freeform: Shape 26">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29" name="Freeform: Shape 28">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781373" y="2279151"/>
                <a:ext cx="3627063" cy="3387145"/>
              </a:xfrm>
            </p:spPr>
            <p:txBody>
              <a:bodyPr anchor="ctr">
                <a:normAutofit/>
              </a:bodyPr>
              <a:lstStyle/>
              <a:p>
                <a:r>
                  <a:rPr lang="en-US" sz="2400"/>
                  <a:t>Đa đồ thị </a:t>
                </a:r>
                <a14:m>
                  <m:oMath xmlns:m="http://schemas.openxmlformats.org/officeDocument/2006/math">
                    <m:r>
                      <a:rPr lang="en-US" sz="2400" b="0" i="1">
                        <a:latin typeface="Cambria Math" panose="02040503050406030204" pitchFamily="18" charset="0"/>
                      </a:rPr>
                      <m:t>𝐺</m:t>
                    </m:r>
                    <m:r>
                      <a:rPr lang="en-US" sz="2400" b="0" i="1">
                        <a:latin typeface="Cambria Math" panose="02040503050406030204" pitchFamily="18" charset="0"/>
                      </a:rPr>
                      <m:t>=(</m:t>
                    </m:r>
                    <m:r>
                      <a:rPr lang="en-US" sz="2400" b="0" i="1">
                        <a:latin typeface="Cambria Math" panose="02040503050406030204" pitchFamily="18" charset="0"/>
                      </a:rPr>
                      <m:t>𝑉</m:t>
                    </m:r>
                    <m:r>
                      <a:rPr lang="en-US" sz="2400" b="0" i="1">
                        <a:latin typeface="Cambria Math" panose="02040503050406030204" pitchFamily="18" charset="0"/>
                      </a:rPr>
                      <m:t>, </m:t>
                    </m:r>
                    <m:r>
                      <a:rPr lang="en-US" sz="2400" b="0" i="1">
                        <a:latin typeface="Cambria Math" panose="02040503050406030204" pitchFamily="18" charset="0"/>
                      </a:rPr>
                      <m:t>𝐸</m:t>
                    </m:r>
                    <m:r>
                      <a:rPr lang="en-US" sz="2400" b="0" i="1">
                        <a:latin typeface="Cambria Math" panose="02040503050406030204" pitchFamily="18" charset="0"/>
                      </a:rPr>
                      <m:t>)</m:t>
                    </m:r>
                  </m:oMath>
                </a14:m>
                <a:r>
                  <a:rPr lang="en-US" sz="2400"/>
                  <a:t>, trong đó </a:t>
                </a:r>
                <a14:m>
                  <m:oMath xmlns:m="http://schemas.openxmlformats.org/officeDocument/2006/math">
                    <m:r>
                      <a:rPr lang="en-US" sz="2400" i="1">
                        <a:latin typeface="Cambria Math" panose="02040503050406030204" pitchFamily="18" charset="0"/>
                      </a:rPr>
                      <m:t>𝑉</m:t>
                    </m:r>
                  </m:oMath>
                </a14:m>
                <a:r>
                  <a:rPr lang="en-US" sz="2400"/>
                  <a:t> là tập đỉnh, </a:t>
                </a:r>
                <a14:m>
                  <m:oMath xmlns:m="http://schemas.openxmlformats.org/officeDocument/2006/math">
                    <m:r>
                      <a:rPr lang="en-US" sz="2400" i="1">
                        <a:latin typeface="Cambria Math" panose="02040503050406030204" pitchFamily="18" charset="0"/>
                      </a:rPr>
                      <m:t>𝐸</m:t>
                    </m:r>
                  </m:oMath>
                </a14:m>
                <a:r>
                  <a:rPr lang="en-US" sz="2400"/>
                  <a:t> là tập cạnh, đồ thị gồm các cạnh vô hướng, nhưng có thể có nhiều cạnh nối mỗi cặp đỉnh (cạnh bội)</a:t>
                </a:r>
              </a:p>
              <a:p>
                <a:r>
                  <a:rPr lang="en-US" sz="2400"/>
                  <a:t>Đơn đồ thị là một trường hợp riêng của đa đồ thị.</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781373" y="2279151"/>
                <a:ext cx="3627063" cy="3387145"/>
              </a:xfrm>
              <a:blipFill>
                <a:blip r:embed="rId3"/>
                <a:stretch>
                  <a:fillRect l="-2185" r="-2017" b="-1079"/>
                </a:stretch>
              </a:blipFill>
            </p:spPr>
            <p:txBody>
              <a:bodyPr/>
              <a:lstStyle/>
              <a:p>
                <a:r>
                  <a:rPr lang="en-CA">
                    <a:noFill/>
                  </a:rPr>
                  <a:t> </a:t>
                </a:r>
              </a:p>
            </p:txBody>
          </p:sp>
        </mc:Fallback>
      </mc:AlternateContent>
    </p:spTree>
    <p:extLst>
      <p:ext uri="{BB962C8B-B14F-4D97-AF65-F5344CB8AC3E}">
        <p14:creationId xmlns:p14="http://schemas.microsoft.com/office/powerpoint/2010/main" val="2378832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825625"/>
            <a:ext cx="5558489" cy="2598891"/>
          </a:xfrm>
        </p:spPr>
        <p:txBody>
          <a:bodyPr>
            <a:normAutofit/>
          </a:bodyPr>
          <a:lstStyle/>
          <a:p>
            <a:r>
              <a:rPr lang="en-US" dirty="0" err="1"/>
              <a:t>Chứng</a:t>
            </a:r>
            <a:r>
              <a:rPr lang="en-US" dirty="0"/>
              <a:t> </a:t>
            </a:r>
            <a:r>
              <a:rPr lang="en-US" dirty="0" err="1"/>
              <a:t>tỏ</a:t>
            </a:r>
            <a:r>
              <a:rPr lang="en-US" dirty="0"/>
              <a:t> </a:t>
            </a:r>
            <a:r>
              <a:rPr lang="en-US" dirty="0" err="1"/>
              <a:t>rằng</a:t>
            </a:r>
            <a:r>
              <a:rPr lang="en-US" dirty="0"/>
              <a:t> </a:t>
            </a:r>
            <a:r>
              <a:rPr lang="en-US" dirty="0" err="1"/>
              <a:t>đồ</a:t>
            </a:r>
            <a:r>
              <a:rPr lang="en-US" dirty="0"/>
              <a:t> </a:t>
            </a:r>
            <a:r>
              <a:rPr lang="en-US" dirty="0" err="1"/>
              <a:t>thị</a:t>
            </a:r>
            <a:r>
              <a:rPr lang="en-US" dirty="0"/>
              <a:t> </a:t>
            </a:r>
            <a:r>
              <a:rPr lang="en-US" dirty="0" err="1"/>
              <a:t>liên</a:t>
            </a:r>
            <a:r>
              <a:rPr lang="en-US" dirty="0"/>
              <a:t> </a:t>
            </a:r>
            <a:r>
              <a:rPr lang="en-US" dirty="0" err="1"/>
              <a:t>thông</a:t>
            </a:r>
            <a:r>
              <a:rPr lang="en-US" dirty="0"/>
              <a:t> </a:t>
            </a:r>
            <a:r>
              <a:rPr lang="en-US" dirty="0" err="1"/>
              <a:t>có</a:t>
            </a:r>
            <a:r>
              <a:rPr lang="en-US" dirty="0"/>
              <a:t> n </a:t>
            </a:r>
            <a:r>
              <a:rPr lang="en-US" dirty="0" err="1"/>
              <a:t>đỉnh</a:t>
            </a:r>
            <a:r>
              <a:rPr lang="en-US" dirty="0"/>
              <a:t> </a:t>
            </a:r>
            <a:r>
              <a:rPr lang="en-US" dirty="0" err="1"/>
              <a:t>thì</a:t>
            </a:r>
            <a:r>
              <a:rPr lang="en-US" dirty="0"/>
              <a:t> </a:t>
            </a:r>
            <a:r>
              <a:rPr lang="en-US" dirty="0" err="1"/>
              <a:t>có</a:t>
            </a:r>
            <a:r>
              <a:rPr lang="en-US" dirty="0"/>
              <a:t> </a:t>
            </a:r>
            <a:r>
              <a:rPr lang="en-US" dirty="0" err="1"/>
              <a:t>ít</a:t>
            </a:r>
            <a:r>
              <a:rPr lang="en-US" dirty="0"/>
              <a:t> </a:t>
            </a:r>
            <a:r>
              <a:rPr lang="en-US" dirty="0" err="1"/>
              <a:t>nhất</a:t>
            </a:r>
            <a:r>
              <a:rPr lang="en-US" dirty="0"/>
              <a:t> n-1 </a:t>
            </a:r>
            <a:r>
              <a:rPr lang="en-US" dirty="0" err="1"/>
              <a:t>cạnh</a:t>
            </a:r>
            <a:r>
              <a:rPr lang="en-US" dirty="0"/>
              <a:t>.</a:t>
            </a:r>
          </a:p>
          <a:p>
            <a:r>
              <a:rPr lang="en-US" dirty="0" err="1"/>
              <a:t>Chứng</a:t>
            </a:r>
            <a:r>
              <a:rPr lang="en-US" dirty="0"/>
              <a:t> </a:t>
            </a:r>
            <a:r>
              <a:rPr lang="en-US" dirty="0" err="1"/>
              <a:t>tỏ</a:t>
            </a:r>
            <a:r>
              <a:rPr lang="en-US" dirty="0"/>
              <a:t> </a:t>
            </a:r>
            <a:r>
              <a:rPr lang="en-US" dirty="0" err="1"/>
              <a:t>rằng</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đồ</a:t>
            </a:r>
            <a:r>
              <a:rPr lang="en-US" dirty="0"/>
              <a:t> </a:t>
            </a:r>
            <a:r>
              <a:rPr lang="en-US" dirty="0" err="1"/>
              <a:t>thị</a:t>
            </a:r>
            <a:r>
              <a:rPr lang="en-US" dirty="0"/>
              <a:t> </a:t>
            </a:r>
            <a:r>
              <a:rPr lang="en-US" dirty="0" err="1"/>
              <a:t>luôn</a:t>
            </a:r>
            <a:r>
              <a:rPr lang="en-US" dirty="0"/>
              <a:t> </a:t>
            </a:r>
            <a:r>
              <a:rPr lang="en-US" dirty="0" err="1"/>
              <a:t>tồn</a:t>
            </a:r>
            <a:r>
              <a:rPr lang="en-US" dirty="0"/>
              <a:t> </a:t>
            </a:r>
            <a:r>
              <a:rPr lang="en-US" dirty="0" err="1"/>
              <a:t>tại</a:t>
            </a:r>
            <a:r>
              <a:rPr lang="en-US" dirty="0"/>
              <a:t> </a:t>
            </a:r>
            <a:r>
              <a:rPr lang="en-US" dirty="0" err="1"/>
              <a:t>đường</a:t>
            </a:r>
            <a:r>
              <a:rPr lang="en-US" dirty="0"/>
              <a:t> </a:t>
            </a:r>
            <a:r>
              <a:rPr lang="en-US" dirty="0" err="1"/>
              <a:t>đi</a:t>
            </a:r>
            <a:r>
              <a:rPr lang="en-US" dirty="0"/>
              <a:t> </a:t>
            </a:r>
            <a:r>
              <a:rPr lang="en-US" dirty="0" err="1"/>
              <a:t>từ</a:t>
            </a:r>
            <a:r>
              <a:rPr lang="en-US" dirty="0"/>
              <a:t> </a:t>
            </a:r>
            <a:r>
              <a:rPr lang="en-US" dirty="0" err="1"/>
              <a:t>một</a:t>
            </a:r>
            <a:r>
              <a:rPr lang="en-US" dirty="0"/>
              <a:t> </a:t>
            </a:r>
            <a:r>
              <a:rPr lang="en-US" dirty="0" err="1"/>
              <a:t>đỉnh</a:t>
            </a:r>
            <a:r>
              <a:rPr lang="en-US" dirty="0"/>
              <a:t> </a:t>
            </a:r>
            <a:r>
              <a:rPr lang="en-US" dirty="0" err="1"/>
              <a:t>bậc</a:t>
            </a:r>
            <a:r>
              <a:rPr lang="en-US" dirty="0"/>
              <a:t> </a:t>
            </a:r>
            <a:r>
              <a:rPr lang="en-US" dirty="0" err="1"/>
              <a:t>lẻ</a:t>
            </a:r>
            <a:r>
              <a:rPr lang="en-US" dirty="0"/>
              <a:t> </a:t>
            </a:r>
            <a:r>
              <a:rPr lang="en-US" dirty="0" err="1"/>
              <a:t>tới</a:t>
            </a:r>
            <a:r>
              <a:rPr lang="en-US" dirty="0"/>
              <a:t> </a:t>
            </a:r>
            <a:r>
              <a:rPr lang="en-US" dirty="0" err="1"/>
              <a:t>một</a:t>
            </a:r>
            <a:r>
              <a:rPr lang="en-US" dirty="0"/>
              <a:t> </a:t>
            </a:r>
            <a:r>
              <a:rPr lang="en-US" dirty="0" err="1"/>
              <a:t>đỉnh</a:t>
            </a:r>
            <a:r>
              <a:rPr lang="en-US" dirty="0"/>
              <a:t> </a:t>
            </a:r>
            <a:r>
              <a:rPr lang="en-US" dirty="0" err="1"/>
              <a:t>bậc</a:t>
            </a:r>
            <a:r>
              <a:rPr lang="en-US" dirty="0"/>
              <a:t> </a:t>
            </a:r>
            <a:r>
              <a:rPr lang="en-US" dirty="0" err="1"/>
              <a:t>lẻ</a:t>
            </a:r>
            <a:r>
              <a:rPr lang="en-US" dirty="0"/>
              <a:t> </a:t>
            </a:r>
            <a:r>
              <a:rPr lang="en-US" dirty="0" err="1"/>
              <a:t>khác</a:t>
            </a:r>
            <a:r>
              <a:rPr lang="en-US" dirty="0"/>
              <a:t>.</a:t>
            </a:r>
          </a:p>
          <a:p>
            <a:pPr marL="0" indent="0">
              <a:buNone/>
            </a:pPr>
            <a:endParaRPr lang="en-US" dirty="0"/>
          </a:p>
        </p:txBody>
      </p:sp>
      <p:sp>
        <p:nvSpPr>
          <p:cNvPr id="21" name="Oval 2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Block Arc 2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7" name="Straight Connector 2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Arc 3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4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mc:Choice xmlns:a14="http://schemas.microsoft.com/office/drawing/2010/main" Requires="a14">
          <p:sp>
            <p:nvSpPr>
              <p:cNvPr id="2" name="Title 1"/>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3000" kern="1200" dirty="0" err="1">
                    <a:solidFill>
                      <a:schemeClr val="tx1"/>
                    </a:solidFill>
                    <a:ea typeface="+mj-ea"/>
                    <a:cs typeface="+mj-cs"/>
                  </a:rPr>
                  <a:t>Đếm</a:t>
                </a:r>
                <a:r>
                  <a:rPr lang="en-US" sz="3000" kern="1200" dirty="0">
                    <a:solidFill>
                      <a:schemeClr val="tx1"/>
                    </a:solidFill>
                    <a:ea typeface="+mj-ea"/>
                    <a:cs typeface="+mj-cs"/>
                  </a:rPr>
                  <a:t> </a:t>
                </a:r>
                <a:r>
                  <a:rPr lang="en-US" sz="3000" kern="1200" dirty="0" err="1">
                    <a:solidFill>
                      <a:schemeClr val="tx1"/>
                    </a:solidFill>
                    <a:ea typeface="+mj-ea"/>
                    <a:cs typeface="+mj-cs"/>
                  </a:rPr>
                  <a:t>số</a:t>
                </a:r>
                <a:r>
                  <a:rPr lang="en-US" sz="3000" kern="1200" dirty="0">
                    <a:solidFill>
                      <a:schemeClr val="tx1"/>
                    </a:solidFill>
                    <a:ea typeface="+mj-ea"/>
                    <a:cs typeface="+mj-cs"/>
                  </a:rPr>
                  <a:t> </a:t>
                </a:r>
                <a:r>
                  <a:rPr lang="en-US" sz="3000" kern="1200" dirty="0" err="1">
                    <a:solidFill>
                      <a:schemeClr val="tx1"/>
                    </a:solidFill>
                    <a:ea typeface="+mj-ea"/>
                    <a:cs typeface="+mj-cs"/>
                  </a:rPr>
                  <a:t>đường</a:t>
                </a:r>
                <a:r>
                  <a:rPr lang="en-US" sz="3000" kern="1200" dirty="0">
                    <a:solidFill>
                      <a:schemeClr val="tx1"/>
                    </a:solidFill>
                    <a:ea typeface="+mj-ea"/>
                    <a:cs typeface="+mj-cs"/>
                  </a:rPr>
                  <a:t> </a:t>
                </a:r>
                <a:r>
                  <a:rPr lang="en-US" sz="3000" kern="1200" dirty="0" err="1">
                    <a:solidFill>
                      <a:schemeClr val="tx1"/>
                    </a:solidFill>
                    <a:ea typeface="+mj-ea"/>
                    <a:cs typeface="+mj-cs"/>
                  </a:rPr>
                  <a:t>đi</a:t>
                </a:r>
                <a:r>
                  <a:rPr lang="en-US" sz="3000" kern="1200" dirty="0">
                    <a:solidFill>
                      <a:schemeClr val="tx1"/>
                    </a:solidFill>
                    <a:ea typeface="+mj-ea"/>
                    <a:cs typeface="+mj-cs"/>
                  </a:rPr>
                  <a:t> </a:t>
                </a:r>
                <a:r>
                  <a:rPr lang="en-US" sz="3000" kern="1200" dirty="0" err="1">
                    <a:solidFill>
                      <a:schemeClr val="tx1"/>
                    </a:solidFill>
                    <a:ea typeface="+mj-ea"/>
                    <a:cs typeface="+mj-cs"/>
                  </a:rPr>
                  <a:t>độ</a:t>
                </a:r>
                <a:r>
                  <a:rPr lang="en-US" sz="3000" kern="1200" dirty="0">
                    <a:solidFill>
                      <a:schemeClr val="tx1"/>
                    </a:solidFill>
                    <a:ea typeface="+mj-ea"/>
                    <a:cs typeface="+mj-cs"/>
                  </a:rPr>
                  <a:t> </a:t>
                </a:r>
                <a:r>
                  <a:rPr lang="en-US" sz="3000" kern="1200" dirty="0" err="1">
                    <a:solidFill>
                      <a:schemeClr val="tx1"/>
                    </a:solidFill>
                    <a:ea typeface="+mj-ea"/>
                    <a:cs typeface="+mj-cs"/>
                  </a:rPr>
                  <a:t>dài</a:t>
                </a:r>
                <a:r>
                  <a:rPr lang="en-US" sz="3000" kern="1200" dirty="0">
                    <a:solidFill>
                      <a:schemeClr val="tx1"/>
                    </a:solidFill>
                    <a:ea typeface="+mj-ea"/>
                    <a:cs typeface="+mj-cs"/>
                  </a:rPr>
                  <a:t> 4, </a:t>
                </a:r>
                <a:r>
                  <a:rPr lang="en-US" sz="3000" kern="1200" dirty="0" err="1">
                    <a:solidFill>
                      <a:schemeClr val="tx1"/>
                    </a:solidFill>
                    <a:ea typeface="+mj-ea"/>
                    <a:cs typeface="+mj-cs"/>
                  </a:rPr>
                  <a:t>độ</a:t>
                </a:r>
                <a:r>
                  <a:rPr lang="en-US" sz="3000" kern="1200" dirty="0">
                    <a:solidFill>
                      <a:schemeClr val="tx1"/>
                    </a:solidFill>
                    <a:ea typeface="+mj-ea"/>
                    <a:cs typeface="+mj-cs"/>
                  </a:rPr>
                  <a:t> </a:t>
                </a:r>
                <a:r>
                  <a:rPr lang="en-US" sz="3000" kern="1200" dirty="0" err="1">
                    <a:solidFill>
                      <a:schemeClr val="tx1"/>
                    </a:solidFill>
                    <a:ea typeface="+mj-ea"/>
                    <a:cs typeface="+mj-cs"/>
                  </a:rPr>
                  <a:t>dài</a:t>
                </a:r>
                <a:r>
                  <a:rPr lang="en-US" sz="3000" kern="1200" dirty="0">
                    <a:solidFill>
                      <a:schemeClr val="tx1"/>
                    </a:solidFill>
                    <a:ea typeface="+mj-ea"/>
                    <a:cs typeface="+mj-cs"/>
                  </a:rPr>
                  <a:t> 8 </a:t>
                </a:r>
                <a:r>
                  <a:rPr lang="en-US" sz="3000" kern="1200" dirty="0" err="1">
                    <a:solidFill>
                      <a:schemeClr val="tx1"/>
                    </a:solidFill>
                    <a:ea typeface="+mj-ea"/>
                    <a:cs typeface="+mj-cs"/>
                  </a:rPr>
                  <a:t>từ</a:t>
                </a:r>
                <a:r>
                  <a:rPr lang="en-US" sz="3000" kern="1200" dirty="0">
                    <a:solidFill>
                      <a:schemeClr val="tx1"/>
                    </a:solidFill>
                    <a:ea typeface="+mj-ea"/>
                    <a:cs typeface="+mj-cs"/>
                  </a:rPr>
                  <a:t> </a:t>
                </a:r>
                <a14:m>
                  <m:oMath xmlns:m="http://schemas.openxmlformats.org/officeDocument/2006/math">
                    <m:sSub>
                      <m:sSubPr>
                        <m:ctrlPr>
                          <a:rPr lang="en-US" sz="3000" i="1" kern="1200">
                            <a:solidFill>
                              <a:schemeClr val="tx1"/>
                            </a:solidFill>
                            <a:latin typeface="Cambria Math" panose="02040503050406030204" pitchFamily="18" charset="0"/>
                            <a:ea typeface="+mj-ea"/>
                            <a:cs typeface="+mj-cs"/>
                          </a:rPr>
                        </m:ctrlPr>
                      </m:sSubPr>
                      <m:e>
                        <m:r>
                          <a:rPr lang="en-US" sz="3000" b="0" i="1" kern="1200">
                            <a:solidFill>
                              <a:schemeClr val="tx1"/>
                            </a:solidFill>
                            <a:latin typeface="Cambria Math" panose="02040503050406030204" pitchFamily="18" charset="0"/>
                            <a:ea typeface="+mj-ea"/>
                            <a:cs typeface="+mj-cs"/>
                          </a:rPr>
                          <m:t>𝑣</m:t>
                        </m:r>
                      </m:e>
                      <m:sub>
                        <m:r>
                          <a:rPr lang="en-US" sz="3000" b="0" i="1" kern="1200">
                            <a:solidFill>
                              <a:schemeClr val="tx1"/>
                            </a:solidFill>
                            <a:latin typeface="Cambria Math" panose="02040503050406030204" pitchFamily="18" charset="0"/>
                            <a:ea typeface="+mj-ea"/>
                            <a:cs typeface="+mj-cs"/>
                          </a:rPr>
                          <m:t>1</m:t>
                        </m:r>
                      </m:sub>
                    </m:sSub>
                  </m:oMath>
                </a14:m>
                <a:r>
                  <a:rPr lang="en-US" sz="3000" kern="1200" dirty="0">
                    <a:solidFill>
                      <a:schemeClr val="tx1"/>
                    </a:solidFill>
                    <a:ea typeface="+mj-ea"/>
                    <a:cs typeface="+mj-cs"/>
                  </a:rPr>
                  <a:t> </a:t>
                </a:r>
                <a:r>
                  <a:rPr lang="en-US" sz="3000" kern="1200" dirty="0" err="1">
                    <a:solidFill>
                      <a:schemeClr val="tx1"/>
                    </a:solidFill>
                    <a:ea typeface="+mj-ea"/>
                    <a:cs typeface="+mj-cs"/>
                  </a:rPr>
                  <a:t>đến</a:t>
                </a:r>
                <a:r>
                  <a:rPr lang="en-US" sz="3000" kern="1200" dirty="0">
                    <a:solidFill>
                      <a:schemeClr val="tx1"/>
                    </a:solidFill>
                    <a:ea typeface="+mj-ea"/>
                    <a:cs typeface="+mj-cs"/>
                  </a:rPr>
                  <a:t> </a:t>
                </a:r>
                <a14:m>
                  <m:oMath xmlns:m="http://schemas.openxmlformats.org/officeDocument/2006/math">
                    <m:sSub>
                      <m:sSubPr>
                        <m:ctrlPr>
                          <a:rPr lang="en-US" sz="3000" i="1" kern="1200">
                            <a:solidFill>
                              <a:schemeClr val="tx1"/>
                            </a:solidFill>
                            <a:latin typeface="Cambria Math" panose="02040503050406030204" pitchFamily="18" charset="0"/>
                            <a:ea typeface="+mj-ea"/>
                            <a:cs typeface="+mj-cs"/>
                          </a:rPr>
                        </m:ctrlPr>
                      </m:sSubPr>
                      <m:e>
                        <m:r>
                          <a:rPr lang="en-US" sz="3000" b="0" i="1" kern="1200">
                            <a:solidFill>
                              <a:schemeClr val="tx1"/>
                            </a:solidFill>
                            <a:latin typeface="Cambria Math" panose="02040503050406030204" pitchFamily="18" charset="0"/>
                            <a:ea typeface="+mj-ea"/>
                            <a:cs typeface="+mj-cs"/>
                          </a:rPr>
                          <m:t>𝑣</m:t>
                        </m:r>
                      </m:e>
                      <m:sub>
                        <m:r>
                          <a:rPr lang="en-US" sz="3000" b="0" i="1" kern="1200">
                            <a:solidFill>
                              <a:schemeClr val="tx1"/>
                            </a:solidFill>
                            <a:latin typeface="Cambria Math" panose="02040503050406030204" pitchFamily="18" charset="0"/>
                            <a:ea typeface="+mj-ea"/>
                            <a:cs typeface="+mj-cs"/>
                          </a:rPr>
                          <m:t>4</m:t>
                        </m:r>
                      </m:sub>
                    </m:sSub>
                  </m:oMath>
                </a14:m>
                <a:endParaRPr lang="en-US" sz="3000" kern="1200" dirty="0">
                  <a:solidFill>
                    <a:schemeClr val="tx1"/>
                  </a:solidFill>
                  <a:ea typeface="+mj-ea"/>
                  <a:cs typeface="+mj-cs"/>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874815" y="798703"/>
                <a:ext cx="5221185" cy="3072015"/>
              </a:xfrm>
              <a:blipFill>
                <a:blip r:embed="rId2"/>
                <a:stretch>
                  <a:fillRect b="-6349"/>
                </a:stretch>
              </a:blipFill>
            </p:spPr>
            <p:txBody>
              <a:bodyPr/>
              <a:lstStyle/>
              <a:p>
                <a:r>
                  <a:rPr lang="en-CA">
                    <a:noFill/>
                  </a:rPr>
                  <a:t> </a:t>
                </a:r>
              </a:p>
            </p:txBody>
          </p:sp>
        </mc:Fallback>
      </mc:AlternateContent>
      <p:sp>
        <p:nvSpPr>
          <p:cNvPr id="16" name="Freeform: Shape 15">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p:cNvPicPr>
            <a:picLocks noChangeAspect="1"/>
          </p:cNvPicPr>
          <p:nvPr/>
        </p:nvPicPr>
        <p:blipFill>
          <a:blip r:embed="rId3"/>
          <a:stretch>
            <a:fillRect/>
          </a:stretch>
        </p:blipFill>
        <p:spPr>
          <a:xfrm>
            <a:off x="7183513" y="1209578"/>
            <a:ext cx="3874964"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0" name="Freeform: Shape 19">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675577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595268" y="2902554"/>
            <a:ext cx="5536397" cy="3935281"/>
          </a:xfrm>
        </p:spPr>
        <p:txBody>
          <a:bodyPr>
            <a:normAutofit/>
          </a:bodyPr>
          <a:lstStyle/>
          <a:p>
            <a:pPr marL="0" indent="0">
              <a:buNone/>
            </a:pPr>
            <a:r>
              <a:rPr lang="en-US" dirty="0"/>
              <a:t>a)</a:t>
            </a:r>
            <a:r>
              <a:rPr lang="en-US" b="1" dirty="0"/>
              <a:t> </a:t>
            </a:r>
            <a:r>
              <a:rPr lang="en-US" dirty="0" err="1"/>
              <a:t>Hãy</a:t>
            </a:r>
            <a:r>
              <a:rPr lang="en-US" dirty="0"/>
              <a:t> </a:t>
            </a:r>
            <a:r>
              <a:rPr lang="en-US" dirty="0" err="1"/>
              <a:t>tìm</a:t>
            </a:r>
            <a:r>
              <a:rPr lang="en-US" dirty="0"/>
              <a:t> ma </a:t>
            </a:r>
            <a:r>
              <a:rPr lang="en-US" dirty="0" err="1"/>
              <a:t>trận</a:t>
            </a:r>
            <a:r>
              <a:rPr lang="en-US" dirty="0"/>
              <a:t> </a:t>
            </a:r>
            <a:r>
              <a:rPr lang="en-US" dirty="0" err="1"/>
              <a:t>kề</a:t>
            </a:r>
            <a:r>
              <a:rPr lang="en-US" dirty="0"/>
              <a:t> </a:t>
            </a:r>
            <a:r>
              <a:rPr lang="en-US" dirty="0" err="1"/>
              <a:t>của</a:t>
            </a:r>
            <a:r>
              <a:rPr lang="en-US" dirty="0"/>
              <a:t> K</a:t>
            </a:r>
            <a:r>
              <a:rPr lang="en-US" baseline="-25000" dirty="0"/>
              <a:t>2, 3</a:t>
            </a:r>
            <a:r>
              <a:rPr lang="en-US" dirty="0"/>
              <a:t>. </a:t>
            </a:r>
          </a:p>
          <a:p>
            <a:pPr marL="0" indent="0">
              <a:buNone/>
            </a:pPr>
            <a:r>
              <a:rPr lang="en-US" dirty="0"/>
              <a:t>b) </a:t>
            </a:r>
            <a:r>
              <a:rPr lang="en-US" dirty="0" err="1"/>
              <a:t>Tìm</a:t>
            </a:r>
            <a:r>
              <a:rPr lang="en-US" dirty="0"/>
              <a:t> </a:t>
            </a:r>
            <a:r>
              <a:rPr lang="en-US" dirty="0" err="1"/>
              <a:t>số</a:t>
            </a:r>
            <a:r>
              <a:rPr lang="en-US" dirty="0"/>
              <a:t> </a:t>
            </a:r>
            <a:r>
              <a:rPr lang="en-US" dirty="0" err="1"/>
              <a:t>đường</a:t>
            </a:r>
            <a:r>
              <a:rPr lang="en-US" dirty="0"/>
              <a:t> </a:t>
            </a:r>
            <a:r>
              <a:rPr lang="en-US" dirty="0" err="1"/>
              <a:t>đi</a:t>
            </a:r>
            <a:r>
              <a:rPr lang="en-US" dirty="0"/>
              <a:t> </a:t>
            </a:r>
            <a:r>
              <a:rPr lang="en-US" dirty="0" err="1"/>
              <a:t>độ</a:t>
            </a:r>
            <a:r>
              <a:rPr lang="en-US" dirty="0"/>
              <a:t> </a:t>
            </a:r>
            <a:r>
              <a:rPr lang="en-US" dirty="0" err="1"/>
              <a:t>dài</a:t>
            </a:r>
            <a:r>
              <a:rPr lang="en-US" dirty="0"/>
              <a:t> 3 </a:t>
            </a:r>
            <a:r>
              <a:rPr lang="en-US" dirty="0" err="1"/>
              <a:t>và</a:t>
            </a:r>
            <a:r>
              <a:rPr lang="en-US" dirty="0"/>
              <a:t> 4 </a:t>
            </a:r>
            <a:r>
              <a:rPr lang="en-US" dirty="0" err="1"/>
              <a:t>từ</a:t>
            </a:r>
            <a:r>
              <a:rPr lang="en-US" dirty="0"/>
              <a:t> </a:t>
            </a:r>
            <a:r>
              <a:rPr lang="en-US" dirty="0" err="1"/>
              <a:t>một</a:t>
            </a:r>
            <a:r>
              <a:rPr lang="en-US" dirty="0"/>
              <a:t> </a:t>
            </a:r>
            <a:r>
              <a:rPr lang="en-US" dirty="0" err="1"/>
              <a:t>đỉnh</a:t>
            </a:r>
            <a:r>
              <a:rPr lang="en-US" dirty="0"/>
              <a:t> </a:t>
            </a:r>
            <a:r>
              <a:rPr lang="en-US" dirty="0" err="1"/>
              <a:t>bậc</a:t>
            </a:r>
            <a:r>
              <a:rPr lang="en-US" dirty="0"/>
              <a:t> 3 </a:t>
            </a:r>
            <a:r>
              <a:rPr lang="en-US" dirty="0" err="1"/>
              <a:t>đến</a:t>
            </a:r>
            <a:r>
              <a:rPr lang="en-US" dirty="0"/>
              <a:t> </a:t>
            </a:r>
            <a:r>
              <a:rPr lang="en-US" dirty="0" err="1"/>
              <a:t>một</a:t>
            </a:r>
            <a:r>
              <a:rPr lang="en-US" dirty="0"/>
              <a:t> </a:t>
            </a:r>
            <a:r>
              <a:rPr lang="en-US" dirty="0" err="1"/>
              <a:t>đỉnh</a:t>
            </a:r>
            <a:r>
              <a:rPr lang="en-US" dirty="0"/>
              <a:t> </a:t>
            </a:r>
            <a:r>
              <a:rPr lang="en-US" dirty="0" err="1"/>
              <a:t>bậc</a:t>
            </a:r>
            <a:r>
              <a:rPr lang="en-US" dirty="0"/>
              <a:t> 2.</a:t>
            </a:r>
          </a:p>
          <a:p>
            <a:endParaRPr lang="en-US" dirty="0"/>
          </a:p>
        </p:txBody>
      </p:sp>
    </p:spTree>
    <p:extLst>
      <p:ext uri="{BB962C8B-B14F-4D97-AF65-F5344CB8AC3E}">
        <p14:creationId xmlns:p14="http://schemas.microsoft.com/office/powerpoint/2010/main" val="941720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528" y="386930"/>
            <a:ext cx="10141799" cy="1300554"/>
          </a:xfrm>
        </p:spPr>
        <p:txBody>
          <a:bodyPr anchor="b">
            <a:normAutofit/>
          </a:bodyPr>
          <a:lstStyle/>
          <a:p>
            <a:r>
              <a:rPr lang="en-US" sz="5100" b="1" dirty="0"/>
              <a:t>Chu </a:t>
            </a:r>
            <a:r>
              <a:rPr lang="en-US" sz="5100" b="1" dirty="0" err="1"/>
              <a:t>trình</a:t>
            </a:r>
            <a:r>
              <a:rPr lang="en-US" sz="5100" b="1" dirty="0"/>
              <a:t> Euler </a:t>
            </a:r>
            <a:r>
              <a:rPr lang="en-US" sz="5100" b="1" dirty="0" err="1"/>
              <a:t>và</a:t>
            </a:r>
            <a:r>
              <a:rPr lang="en-US" sz="5100" b="1" dirty="0"/>
              <a:t> </a:t>
            </a:r>
            <a:r>
              <a:rPr lang="en-US" sz="5100" b="1" dirty="0" err="1"/>
              <a:t>đường</a:t>
            </a:r>
            <a:r>
              <a:rPr lang="en-US" sz="5100" b="1" dirty="0"/>
              <a:t> </a:t>
            </a:r>
            <a:r>
              <a:rPr lang="en-US" sz="5100" b="1" dirty="0" err="1"/>
              <a:t>đi</a:t>
            </a:r>
            <a:r>
              <a:rPr lang="en-US" sz="5100" b="1" dirty="0"/>
              <a:t> Euler (1)</a:t>
            </a:r>
          </a:p>
        </p:txBody>
      </p:sp>
      <p:sp>
        <p:nvSpPr>
          <p:cNvPr id="17"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92855" y="2437767"/>
            <a:ext cx="6776818" cy="2253292"/>
          </a:xfrm>
          <a:prstGeom prst="rect">
            <a:avLst/>
          </a:prstGeom>
        </p:spPr>
      </p:pic>
      <p:sp>
        <p:nvSpPr>
          <p:cNvPr id="3" name="Content Placeholder 2"/>
          <p:cNvSpPr>
            <a:spLocks noGrp="1"/>
          </p:cNvSpPr>
          <p:nvPr>
            <p:ph idx="1"/>
          </p:nvPr>
        </p:nvSpPr>
        <p:spPr>
          <a:xfrm>
            <a:off x="3981264" y="4869116"/>
            <a:ext cx="7437713" cy="2253292"/>
          </a:xfrm>
        </p:spPr>
        <p:txBody>
          <a:bodyPr anchor="ctr">
            <a:normAutofit/>
          </a:bodyPr>
          <a:lstStyle/>
          <a:p>
            <a:r>
              <a:rPr lang="en-US" sz="2000" dirty="0"/>
              <a:t>Chu </a:t>
            </a:r>
            <a:r>
              <a:rPr lang="en-US" sz="2000" dirty="0" err="1"/>
              <a:t>trình</a:t>
            </a:r>
            <a:r>
              <a:rPr lang="en-US" sz="2000" dirty="0"/>
              <a:t> </a:t>
            </a:r>
            <a:r>
              <a:rPr lang="en-US" sz="2000" dirty="0" err="1"/>
              <a:t>đơn</a:t>
            </a:r>
            <a:r>
              <a:rPr lang="en-US" sz="2000" dirty="0"/>
              <a:t> </a:t>
            </a:r>
            <a:r>
              <a:rPr lang="en-US" sz="2000" dirty="0" err="1"/>
              <a:t>chứa</a:t>
            </a:r>
            <a:r>
              <a:rPr lang="en-US" sz="2000" dirty="0"/>
              <a:t> </a:t>
            </a:r>
            <a:r>
              <a:rPr lang="en-US" sz="2000" dirty="0" err="1"/>
              <a:t>tất</a:t>
            </a:r>
            <a:r>
              <a:rPr lang="en-US" sz="2000" dirty="0"/>
              <a:t> </a:t>
            </a:r>
            <a:r>
              <a:rPr lang="en-US" sz="2000" dirty="0" err="1"/>
              <a:t>cả</a:t>
            </a:r>
            <a:r>
              <a:rPr lang="en-US" sz="2000" dirty="0"/>
              <a:t> </a:t>
            </a:r>
            <a:r>
              <a:rPr lang="en-US" sz="2000" dirty="0" err="1"/>
              <a:t>các</a:t>
            </a:r>
            <a:r>
              <a:rPr lang="en-US" sz="2000" dirty="0"/>
              <a:t> </a:t>
            </a:r>
            <a:r>
              <a:rPr lang="en-US" sz="2000" dirty="0" err="1"/>
              <a:t>cạnh</a:t>
            </a:r>
            <a:r>
              <a:rPr lang="en-US" sz="2000" dirty="0"/>
              <a:t> </a:t>
            </a:r>
            <a:r>
              <a:rPr lang="en-US" sz="2000" dirty="0" err="1"/>
              <a:t>của</a:t>
            </a:r>
            <a:r>
              <a:rPr lang="en-US" sz="2000" dirty="0"/>
              <a:t> </a:t>
            </a:r>
            <a:r>
              <a:rPr lang="en-US" sz="2000" dirty="0" err="1"/>
              <a:t>đồ</a:t>
            </a:r>
            <a:r>
              <a:rPr lang="en-US" sz="2000" dirty="0"/>
              <a:t> </a:t>
            </a:r>
            <a:r>
              <a:rPr lang="en-US" sz="2000" dirty="0" err="1"/>
              <a:t>thị</a:t>
            </a:r>
            <a:r>
              <a:rPr lang="en-US" sz="2000" dirty="0"/>
              <a:t> G </a:t>
            </a:r>
            <a:r>
              <a:rPr lang="en-US" sz="2000" dirty="0" err="1"/>
              <a:t>được</a:t>
            </a:r>
            <a:r>
              <a:rPr lang="en-US" sz="2000" dirty="0"/>
              <a:t> </a:t>
            </a:r>
            <a:r>
              <a:rPr lang="en-US" sz="2000" dirty="0" err="1"/>
              <a:t>gọi</a:t>
            </a:r>
            <a:r>
              <a:rPr lang="en-US" sz="2000" dirty="0"/>
              <a:t> </a:t>
            </a:r>
            <a:r>
              <a:rPr lang="en-US" sz="2000" dirty="0" err="1"/>
              <a:t>là</a:t>
            </a:r>
            <a:r>
              <a:rPr lang="en-US" sz="2000" dirty="0"/>
              <a:t> chu </a:t>
            </a:r>
            <a:r>
              <a:rPr lang="en-US" sz="2000" dirty="0" err="1"/>
              <a:t>trình</a:t>
            </a:r>
            <a:r>
              <a:rPr lang="en-US" sz="2000" dirty="0"/>
              <a:t> Euler;</a:t>
            </a:r>
          </a:p>
          <a:p>
            <a:r>
              <a:rPr lang="en-US" sz="2000" dirty="0" err="1"/>
              <a:t>Đường</a:t>
            </a:r>
            <a:r>
              <a:rPr lang="en-US" sz="2000" dirty="0"/>
              <a:t> </a:t>
            </a:r>
            <a:r>
              <a:rPr lang="en-US" sz="2000" dirty="0" err="1"/>
              <a:t>đi</a:t>
            </a:r>
            <a:r>
              <a:rPr lang="en-US" sz="2000" dirty="0"/>
              <a:t> </a:t>
            </a:r>
            <a:r>
              <a:rPr lang="en-US" sz="2000" dirty="0" err="1"/>
              <a:t>đơn</a:t>
            </a:r>
            <a:r>
              <a:rPr lang="en-US" sz="2000" dirty="0"/>
              <a:t> </a:t>
            </a:r>
            <a:r>
              <a:rPr lang="en-US" sz="2000" dirty="0" err="1"/>
              <a:t>chứa</a:t>
            </a:r>
            <a:r>
              <a:rPr lang="en-US" sz="2000" dirty="0"/>
              <a:t> </a:t>
            </a:r>
            <a:r>
              <a:rPr lang="en-US" sz="2000" dirty="0" err="1"/>
              <a:t>tất</a:t>
            </a:r>
            <a:r>
              <a:rPr lang="en-US" sz="2000" dirty="0"/>
              <a:t> </a:t>
            </a:r>
            <a:r>
              <a:rPr lang="en-US" sz="2000" dirty="0" err="1"/>
              <a:t>cả</a:t>
            </a:r>
            <a:r>
              <a:rPr lang="en-US" sz="2000" dirty="0"/>
              <a:t> </a:t>
            </a:r>
            <a:r>
              <a:rPr lang="en-US" sz="2000" dirty="0" err="1"/>
              <a:t>các</a:t>
            </a:r>
            <a:r>
              <a:rPr lang="en-US" sz="2000" dirty="0"/>
              <a:t> </a:t>
            </a:r>
            <a:r>
              <a:rPr lang="en-US" sz="2000" dirty="0" err="1"/>
              <a:t>cạnh</a:t>
            </a:r>
            <a:r>
              <a:rPr lang="en-US" sz="2000" dirty="0"/>
              <a:t> </a:t>
            </a:r>
            <a:r>
              <a:rPr lang="en-US" sz="2000" dirty="0" err="1"/>
              <a:t>của</a:t>
            </a:r>
            <a:r>
              <a:rPr lang="en-US" sz="2000" dirty="0"/>
              <a:t> </a:t>
            </a:r>
            <a:r>
              <a:rPr lang="en-US" sz="2000" dirty="0" err="1"/>
              <a:t>đồ</a:t>
            </a:r>
            <a:r>
              <a:rPr lang="en-US" sz="2000" dirty="0"/>
              <a:t> </a:t>
            </a:r>
            <a:r>
              <a:rPr lang="en-US" sz="2000" dirty="0" err="1"/>
              <a:t>thị</a:t>
            </a:r>
            <a:r>
              <a:rPr lang="en-US" sz="2000" dirty="0"/>
              <a:t> G </a:t>
            </a:r>
            <a:r>
              <a:rPr lang="en-US" sz="2000" dirty="0" err="1"/>
              <a:t>được</a:t>
            </a:r>
            <a:r>
              <a:rPr lang="en-US" sz="2000" dirty="0"/>
              <a:t> </a:t>
            </a:r>
            <a:r>
              <a:rPr lang="en-US" sz="2000" dirty="0" err="1"/>
              <a:t>gọi</a:t>
            </a:r>
            <a:r>
              <a:rPr lang="en-US" sz="2000" dirty="0"/>
              <a:t> </a:t>
            </a:r>
            <a:r>
              <a:rPr lang="en-US" sz="2000" dirty="0" err="1"/>
              <a:t>là</a:t>
            </a:r>
            <a:r>
              <a:rPr lang="en-US" sz="2000" dirty="0"/>
              <a:t> </a:t>
            </a:r>
            <a:r>
              <a:rPr lang="en-US" sz="2000" dirty="0" err="1"/>
              <a:t>đường</a:t>
            </a:r>
            <a:r>
              <a:rPr lang="en-US" sz="2000" dirty="0"/>
              <a:t> </a:t>
            </a:r>
            <a:r>
              <a:rPr lang="en-US" sz="2000" dirty="0" err="1"/>
              <a:t>đi</a:t>
            </a:r>
            <a:r>
              <a:rPr lang="en-US" sz="2000" dirty="0"/>
              <a:t> Euler;</a:t>
            </a:r>
          </a:p>
          <a:p>
            <a:endParaRPr lang="en-US" sz="2000" dirty="0"/>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8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621676" y="844122"/>
            <a:ext cx="5298894" cy="2203164"/>
          </a:xfrm>
          <a:prstGeom prst="rect">
            <a:avLst/>
          </a:prstGeom>
        </p:spPr>
      </p:pic>
      <p:pic>
        <p:nvPicPr>
          <p:cNvPr id="5" name="Picture 4"/>
          <p:cNvPicPr>
            <a:picLocks noChangeAspect="1"/>
          </p:cNvPicPr>
          <p:nvPr/>
        </p:nvPicPr>
        <p:blipFill>
          <a:blip r:embed="rId3"/>
          <a:stretch>
            <a:fillRect/>
          </a:stretch>
        </p:blipFill>
        <p:spPr>
          <a:xfrm>
            <a:off x="621676" y="3900193"/>
            <a:ext cx="5298894" cy="2017068"/>
          </a:xfrm>
          <a:prstGeom prst="rect">
            <a:avLst/>
          </a:prstGeom>
        </p:spPr>
      </p:pic>
      <p:sp>
        <p:nvSpPr>
          <p:cNvPr id="26" name="Right Triangle 2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89833" y="1188637"/>
            <a:ext cx="4218138" cy="1597228"/>
          </a:xfrm>
        </p:spPr>
        <p:txBody>
          <a:bodyPr>
            <a:noAutofit/>
          </a:bodyPr>
          <a:lstStyle/>
          <a:p>
            <a:r>
              <a:rPr lang="en-US" sz="5100" b="1" dirty="0"/>
              <a:t>Chu </a:t>
            </a:r>
            <a:r>
              <a:rPr lang="en-US" sz="5100" b="1" dirty="0" err="1"/>
              <a:t>trình</a:t>
            </a:r>
            <a:r>
              <a:rPr lang="en-US" sz="5100" b="1" dirty="0"/>
              <a:t> Euler </a:t>
            </a:r>
            <a:r>
              <a:rPr lang="en-US" sz="5100" b="1" dirty="0" err="1"/>
              <a:t>và</a:t>
            </a:r>
            <a:r>
              <a:rPr lang="en-US" sz="5100" b="1" dirty="0"/>
              <a:t> </a:t>
            </a:r>
            <a:r>
              <a:rPr lang="en-US" sz="5100" b="1" dirty="0" err="1"/>
              <a:t>đường</a:t>
            </a:r>
            <a:r>
              <a:rPr lang="en-US" sz="5100" b="1" dirty="0"/>
              <a:t> </a:t>
            </a:r>
            <a:r>
              <a:rPr lang="en-US" sz="5100" b="1" dirty="0" err="1"/>
              <a:t>đi</a:t>
            </a:r>
            <a:r>
              <a:rPr lang="en-US" sz="5100" b="1" dirty="0"/>
              <a:t> Euler (2)</a:t>
            </a:r>
          </a:p>
        </p:txBody>
      </p:sp>
      <p:sp>
        <p:nvSpPr>
          <p:cNvPr id="3" name="Content Placeholder 2"/>
          <p:cNvSpPr>
            <a:spLocks noGrp="1"/>
          </p:cNvSpPr>
          <p:nvPr>
            <p:ph idx="1"/>
          </p:nvPr>
        </p:nvSpPr>
        <p:spPr>
          <a:xfrm>
            <a:off x="6889833" y="3528817"/>
            <a:ext cx="3709743" cy="1959387"/>
          </a:xfrm>
        </p:spPr>
        <p:txBody>
          <a:bodyPr anchor="t">
            <a:normAutofit/>
          </a:bodyPr>
          <a:lstStyle/>
          <a:p>
            <a:pPr marL="0" indent="0">
              <a:buNone/>
            </a:pPr>
            <a:r>
              <a:rPr lang="en-US" sz="2000" dirty="0" err="1"/>
              <a:t>Đồ</a:t>
            </a:r>
            <a:r>
              <a:rPr lang="en-US" sz="2000" dirty="0"/>
              <a:t> </a:t>
            </a:r>
            <a:r>
              <a:rPr lang="en-US" sz="2000" dirty="0" err="1"/>
              <a:t>thị</a:t>
            </a:r>
            <a:r>
              <a:rPr lang="en-US" sz="2000" dirty="0"/>
              <a:t> </a:t>
            </a:r>
            <a:r>
              <a:rPr lang="en-US" sz="2000" dirty="0" err="1"/>
              <a:t>nào</a:t>
            </a:r>
            <a:r>
              <a:rPr lang="en-US" sz="2000" dirty="0"/>
              <a:t> </a:t>
            </a:r>
            <a:r>
              <a:rPr lang="en-US" sz="2000" dirty="0" err="1"/>
              <a:t>có</a:t>
            </a:r>
            <a:r>
              <a:rPr lang="en-US" sz="2000" dirty="0"/>
              <a:t> chu </a:t>
            </a:r>
            <a:r>
              <a:rPr lang="en-US" sz="2000" dirty="0" err="1"/>
              <a:t>trình</a:t>
            </a:r>
            <a:r>
              <a:rPr lang="en-US" sz="2000" dirty="0"/>
              <a:t> Euler? </a:t>
            </a:r>
          </a:p>
          <a:p>
            <a:pPr marL="0" indent="0">
              <a:buNone/>
            </a:pPr>
            <a:r>
              <a:rPr lang="en-US" sz="2000" dirty="0" err="1"/>
              <a:t>Đồ</a:t>
            </a:r>
            <a:r>
              <a:rPr lang="en-US" sz="2000" dirty="0"/>
              <a:t> </a:t>
            </a:r>
            <a:r>
              <a:rPr lang="en-US" sz="2000" dirty="0" err="1"/>
              <a:t>thị</a:t>
            </a:r>
            <a:r>
              <a:rPr lang="en-US" sz="2000" dirty="0"/>
              <a:t> </a:t>
            </a:r>
            <a:r>
              <a:rPr lang="en-US" sz="2000" dirty="0" err="1"/>
              <a:t>nào</a:t>
            </a:r>
            <a:r>
              <a:rPr lang="en-US" sz="2000" dirty="0"/>
              <a:t> </a:t>
            </a:r>
            <a:r>
              <a:rPr lang="en-US" sz="2000" dirty="0" err="1"/>
              <a:t>có</a:t>
            </a:r>
            <a:r>
              <a:rPr lang="en-US" sz="2000" dirty="0"/>
              <a:t> </a:t>
            </a:r>
            <a:r>
              <a:rPr lang="en-US" sz="2000" dirty="0" err="1"/>
              <a:t>đường</a:t>
            </a:r>
            <a:r>
              <a:rPr lang="en-US" sz="2000" dirty="0"/>
              <a:t> </a:t>
            </a:r>
            <a:r>
              <a:rPr lang="en-US" sz="2000" dirty="0" err="1"/>
              <a:t>đi</a:t>
            </a:r>
            <a:r>
              <a:rPr lang="en-US" sz="2000" dirty="0"/>
              <a:t> Euler? </a:t>
            </a:r>
          </a:p>
          <a:p>
            <a:pPr marL="0" indent="0">
              <a:buNone/>
            </a:pPr>
            <a:endParaRPr lang="en-US" sz="2000" dirty="0"/>
          </a:p>
        </p:txBody>
      </p:sp>
    </p:spTree>
    <p:extLst>
      <p:ext uri="{BB962C8B-B14F-4D97-AF65-F5344CB8AC3E}">
        <p14:creationId xmlns:p14="http://schemas.microsoft.com/office/powerpoint/2010/main" val="3696683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212502" y="1123603"/>
            <a:ext cx="3510140" cy="1167121"/>
          </a:xfrm>
          <a:prstGeom prst="rect">
            <a:avLst/>
          </a:prstGeom>
        </p:spPr>
      </p:pic>
      <p:pic>
        <p:nvPicPr>
          <p:cNvPr id="6" name="Picture 5"/>
          <p:cNvPicPr>
            <a:picLocks noChangeAspect="1"/>
          </p:cNvPicPr>
          <p:nvPr/>
        </p:nvPicPr>
        <p:blipFill>
          <a:blip r:embed="rId3"/>
          <a:stretch>
            <a:fillRect/>
          </a:stretch>
        </p:blipFill>
        <p:spPr>
          <a:xfrm>
            <a:off x="1212501" y="2690930"/>
            <a:ext cx="3508165" cy="1458618"/>
          </a:xfrm>
          <a:prstGeom prst="rect">
            <a:avLst/>
          </a:prstGeom>
        </p:spPr>
      </p:pic>
      <p:pic>
        <p:nvPicPr>
          <p:cNvPr id="5" name="Picture 4"/>
          <p:cNvPicPr>
            <a:picLocks noChangeAspect="1"/>
          </p:cNvPicPr>
          <p:nvPr/>
        </p:nvPicPr>
        <p:blipFill>
          <a:blip r:embed="rId4"/>
          <a:stretch>
            <a:fillRect/>
          </a:stretch>
        </p:blipFill>
        <p:spPr>
          <a:xfrm>
            <a:off x="1214390" y="4465611"/>
            <a:ext cx="3508165" cy="1335412"/>
          </a:xfrm>
          <a:prstGeom prst="rect">
            <a:avLst/>
          </a:prstGeom>
        </p:spPr>
      </p:pic>
      <p:sp>
        <p:nvSpPr>
          <p:cNvPr id="13" name="Freeform: Shape 12">
            <a:extLst>
              <a:ext uri="{FF2B5EF4-FFF2-40B4-BE49-F238E27FC236}">
                <a16:creationId xmlns:a16="http://schemas.microsoft.com/office/drawing/2014/main" id="{041C67D0-A496-4B86-BF61-263FF9EFD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80700" y="1469299"/>
            <a:ext cx="5327272" cy="1642850"/>
          </a:xfrm>
        </p:spPr>
        <p:txBody>
          <a:bodyPr>
            <a:noAutofit/>
          </a:bodyPr>
          <a:lstStyle/>
          <a:p>
            <a:r>
              <a:rPr lang="en-US" sz="5100" b="1" dirty="0" err="1"/>
              <a:t>Điều</a:t>
            </a:r>
            <a:r>
              <a:rPr lang="en-US" sz="5100" b="1" dirty="0"/>
              <a:t> </a:t>
            </a:r>
            <a:r>
              <a:rPr lang="en-US" sz="5100" b="1" dirty="0" err="1"/>
              <a:t>kiện</a:t>
            </a:r>
            <a:r>
              <a:rPr lang="en-US" sz="5100" b="1" dirty="0"/>
              <a:t> </a:t>
            </a:r>
            <a:r>
              <a:rPr lang="en-US" sz="5100" b="1" dirty="0" err="1"/>
              <a:t>cần</a:t>
            </a:r>
            <a:r>
              <a:rPr lang="en-US" sz="5100" b="1" dirty="0"/>
              <a:t> </a:t>
            </a:r>
            <a:r>
              <a:rPr lang="en-US" sz="5100" b="1" dirty="0" err="1"/>
              <a:t>và</a:t>
            </a:r>
            <a:r>
              <a:rPr lang="en-US" sz="5100" b="1" dirty="0"/>
              <a:t> </a:t>
            </a:r>
            <a:r>
              <a:rPr lang="en-US" sz="5100" b="1" dirty="0" err="1"/>
              <a:t>đủ</a:t>
            </a:r>
            <a:r>
              <a:rPr lang="en-US" sz="5100" b="1" dirty="0"/>
              <a:t> </a:t>
            </a:r>
            <a:r>
              <a:rPr lang="en-US" sz="5100" b="1" dirty="0" err="1"/>
              <a:t>để</a:t>
            </a:r>
            <a:r>
              <a:rPr lang="en-US" sz="5100" b="1" dirty="0"/>
              <a:t> </a:t>
            </a:r>
            <a:r>
              <a:rPr lang="en-US" sz="5100" b="1" dirty="0" err="1"/>
              <a:t>đồ</a:t>
            </a:r>
            <a:r>
              <a:rPr lang="en-US" sz="5100" b="1" dirty="0"/>
              <a:t> </a:t>
            </a:r>
            <a:r>
              <a:rPr lang="en-US" sz="5100" b="1" dirty="0" err="1"/>
              <a:t>thị</a:t>
            </a:r>
            <a:r>
              <a:rPr lang="en-US" sz="5100" b="1" dirty="0"/>
              <a:t> </a:t>
            </a:r>
            <a:r>
              <a:rPr lang="en-US" sz="5100" b="1" dirty="0" err="1"/>
              <a:t>có</a:t>
            </a:r>
            <a:r>
              <a:rPr lang="en-US" sz="5100" b="1" dirty="0"/>
              <a:t> chu </a:t>
            </a:r>
            <a:r>
              <a:rPr lang="en-US" sz="5100" b="1" dirty="0" err="1"/>
              <a:t>trình</a:t>
            </a:r>
            <a:r>
              <a:rPr lang="en-US" sz="5100" b="1" dirty="0"/>
              <a:t> Euler</a:t>
            </a:r>
          </a:p>
        </p:txBody>
      </p:sp>
      <p:sp>
        <p:nvSpPr>
          <p:cNvPr id="3" name="Content Placeholder 2"/>
          <p:cNvSpPr>
            <a:spLocks noGrp="1"/>
          </p:cNvSpPr>
          <p:nvPr>
            <p:ph idx="1"/>
          </p:nvPr>
        </p:nvSpPr>
        <p:spPr>
          <a:xfrm>
            <a:off x="5780700" y="3640294"/>
            <a:ext cx="4617334" cy="1929623"/>
          </a:xfrm>
        </p:spPr>
        <p:txBody>
          <a:bodyPr anchor="t">
            <a:normAutofit/>
          </a:bodyPr>
          <a:lstStyle/>
          <a:p>
            <a:pPr marL="0" indent="0">
              <a:buNone/>
            </a:pPr>
            <a:r>
              <a:rPr lang="en-US" sz="2000" dirty="0" err="1"/>
              <a:t>Một</a:t>
            </a:r>
            <a:r>
              <a:rPr lang="en-US" sz="2000" dirty="0"/>
              <a:t> </a:t>
            </a:r>
            <a:r>
              <a:rPr lang="en-US" sz="2000" dirty="0" err="1"/>
              <a:t>đa</a:t>
            </a:r>
            <a:r>
              <a:rPr lang="en-US" sz="2000" dirty="0"/>
              <a:t> </a:t>
            </a:r>
            <a:r>
              <a:rPr lang="en-US" sz="2000" dirty="0" err="1"/>
              <a:t>đồ</a:t>
            </a:r>
            <a:r>
              <a:rPr lang="en-US" sz="2000" dirty="0"/>
              <a:t> </a:t>
            </a:r>
            <a:r>
              <a:rPr lang="en-US" sz="2000" dirty="0" err="1"/>
              <a:t>thị</a:t>
            </a:r>
            <a:r>
              <a:rPr lang="en-US" sz="2000" dirty="0"/>
              <a:t> </a:t>
            </a:r>
            <a:r>
              <a:rPr lang="en-US" sz="2000" b="1" dirty="0" err="1"/>
              <a:t>liên</a:t>
            </a:r>
            <a:r>
              <a:rPr lang="en-US" sz="2000" b="1" dirty="0"/>
              <a:t> </a:t>
            </a:r>
            <a:r>
              <a:rPr lang="en-US" sz="2000" b="1" dirty="0" err="1"/>
              <a:t>thông</a:t>
            </a:r>
            <a:r>
              <a:rPr lang="en-US" sz="2000" b="1" dirty="0"/>
              <a:t> </a:t>
            </a:r>
            <a:r>
              <a:rPr lang="en-US" sz="2000" dirty="0" err="1"/>
              <a:t>có</a:t>
            </a:r>
            <a:r>
              <a:rPr lang="en-US" sz="2000" dirty="0"/>
              <a:t> chu </a:t>
            </a:r>
            <a:r>
              <a:rPr lang="en-US" sz="2000" dirty="0" err="1"/>
              <a:t>trình</a:t>
            </a:r>
            <a:r>
              <a:rPr lang="en-US" sz="2000" dirty="0"/>
              <a:t> Euler </a:t>
            </a:r>
            <a:r>
              <a:rPr lang="en-US" sz="2000" dirty="0" err="1"/>
              <a:t>nếu</a:t>
            </a:r>
            <a:r>
              <a:rPr lang="en-US" sz="2000" dirty="0"/>
              <a:t> </a:t>
            </a:r>
            <a:r>
              <a:rPr lang="en-US" sz="2000" dirty="0" err="1"/>
              <a:t>và</a:t>
            </a:r>
            <a:r>
              <a:rPr lang="en-US" sz="2000" dirty="0"/>
              <a:t> </a:t>
            </a:r>
            <a:r>
              <a:rPr lang="en-US" sz="2000" dirty="0" err="1"/>
              <a:t>chỉ</a:t>
            </a:r>
            <a:r>
              <a:rPr lang="en-US" sz="2000" dirty="0"/>
              <a:t> </a:t>
            </a:r>
            <a:r>
              <a:rPr lang="en-US" sz="2000" dirty="0" err="1"/>
              <a:t>nếu</a:t>
            </a:r>
            <a:r>
              <a:rPr lang="en-US" sz="2000" dirty="0"/>
              <a:t> </a:t>
            </a:r>
            <a:r>
              <a:rPr lang="en-US" sz="2000" b="1" dirty="0" err="1"/>
              <a:t>mỗi</a:t>
            </a:r>
            <a:r>
              <a:rPr lang="en-US" sz="2000" b="1" dirty="0"/>
              <a:t> </a:t>
            </a:r>
            <a:r>
              <a:rPr lang="en-US" sz="2000" b="1" dirty="0" err="1"/>
              <a:t>đỉnh</a:t>
            </a:r>
            <a:r>
              <a:rPr lang="en-US" sz="2000" b="1" dirty="0"/>
              <a:t> </a:t>
            </a:r>
            <a:r>
              <a:rPr lang="en-US" sz="2000" b="1" dirty="0" err="1"/>
              <a:t>của</a:t>
            </a:r>
            <a:r>
              <a:rPr lang="en-US" sz="2000" b="1" dirty="0"/>
              <a:t> </a:t>
            </a:r>
            <a:r>
              <a:rPr lang="en-US" sz="2000" b="1" dirty="0" err="1"/>
              <a:t>nó</a:t>
            </a:r>
            <a:r>
              <a:rPr lang="en-US" sz="2000" b="1" dirty="0"/>
              <a:t> </a:t>
            </a:r>
            <a:r>
              <a:rPr lang="en-US" sz="2000" b="1" dirty="0" err="1"/>
              <a:t>đều</a:t>
            </a:r>
            <a:r>
              <a:rPr lang="en-US" sz="2000" b="1" dirty="0"/>
              <a:t> </a:t>
            </a:r>
            <a:r>
              <a:rPr lang="en-US" sz="2000" b="1" dirty="0" err="1"/>
              <a:t>có</a:t>
            </a:r>
            <a:r>
              <a:rPr lang="en-US" sz="2000" b="1" dirty="0"/>
              <a:t> </a:t>
            </a:r>
            <a:r>
              <a:rPr lang="en-US" sz="2000" b="1" dirty="0" err="1"/>
              <a:t>bậc</a:t>
            </a:r>
            <a:r>
              <a:rPr lang="en-US" sz="2000" b="1" dirty="0"/>
              <a:t> </a:t>
            </a:r>
            <a:r>
              <a:rPr lang="en-US" sz="2000" b="1" dirty="0" err="1"/>
              <a:t>chẵn</a:t>
            </a:r>
            <a:r>
              <a:rPr lang="en-US" sz="2000" dirty="0"/>
              <a:t>.</a:t>
            </a:r>
          </a:p>
        </p:txBody>
      </p:sp>
    </p:spTree>
    <p:extLst>
      <p:ext uri="{BB962C8B-B14F-4D97-AF65-F5344CB8AC3E}">
        <p14:creationId xmlns:p14="http://schemas.microsoft.com/office/powerpoint/2010/main" val="1707336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p:cNvPicPr>
            <a:picLocks noGrp="1" noChangeAspect="1"/>
          </p:cNvPicPr>
          <p:nvPr>
            <p:ph idx="1"/>
          </p:nvPr>
        </p:nvPicPr>
        <p:blipFill>
          <a:blip r:embed="rId2"/>
          <a:stretch>
            <a:fillRect/>
          </a:stretch>
        </p:blipFill>
        <p:spPr>
          <a:xfrm>
            <a:off x="1174243" y="918546"/>
            <a:ext cx="7322549" cy="4979334"/>
          </a:xfrm>
          <a:prstGeom prst="rect">
            <a:avLst/>
          </a:prstGeom>
        </p:spPr>
      </p:pic>
    </p:spTree>
    <p:extLst>
      <p:ext uri="{BB962C8B-B14F-4D97-AF65-F5344CB8AC3E}">
        <p14:creationId xmlns:p14="http://schemas.microsoft.com/office/powerpoint/2010/main" val="2863720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stretch>
            <a:fillRect/>
          </a:stretch>
        </p:blipFill>
        <p:spPr>
          <a:xfrm>
            <a:off x="3231441" y="1931062"/>
            <a:ext cx="5727409" cy="2995875"/>
          </a:xfrm>
          <a:prstGeom prst="rect">
            <a:avLst/>
          </a:prstGeom>
        </p:spPr>
      </p:pic>
    </p:spTree>
    <p:extLst>
      <p:ext uri="{BB962C8B-B14F-4D97-AF65-F5344CB8AC3E}">
        <p14:creationId xmlns:p14="http://schemas.microsoft.com/office/powerpoint/2010/main" val="4215316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9305" y="3415754"/>
            <a:ext cx="9471956" cy="1137111"/>
          </a:xfrm>
        </p:spPr>
        <p:txBody>
          <a:bodyPr>
            <a:noAutofit/>
          </a:bodyPr>
          <a:lstStyle/>
          <a:p>
            <a:r>
              <a:rPr lang="en-US" sz="5100" b="1"/>
              <a:t>Điều kiện cần và đủ để đồ thị có đường đi Euler</a:t>
            </a:r>
          </a:p>
        </p:txBody>
      </p:sp>
      <p:pic>
        <p:nvPicPr>
          <p:cNvPr id="7" name="Picture 6"/>
          <p:cNvPicPr>
            <a:picLocks noChangeAspect="1"/>
          </p:cNvPicPr>
          <p:nvPr/>
        </p:nvPicPr>
        <p:blipFill>
          <a:blip r:embed="rId2"/>
          <a:stretch>
            <a:fillRect/>
          </a:stretch>
        </p:blipFill>
        <p:spPr>
          <a:xfrm>
            <a:off x="1289304" y="1173707"/>
            <a:ext cx="7581621" cy="2065992"/>
          </a:xfrm>
          <a:prstGeom prst="rect">
            <a:avLst/>
          </a:prstGeom>
        </p:spPr>
      </p:pic>
      <p:sp>
        <p:nvSpPr>
          <p:cNvPr id="3" name="Content Placeholder 2"/>
          <p:cNvSpPr>
            <a:spLocks noGrp="1"/>
          </p:cNvSpPr>
          <p:nvPr>
            <p:ph idx="1"/>
          </p:nvPr>
        </p:nvSpPr>
        <p:spPr>
          <a:xfrm>
            <a:off x="1289304" y="4785063"/>
            <a:ext cx="7745969" cy="1408222"/>
          </a:xfrm>
        </p:spPr>
        <p:txBody>
          <a:bodyPr anchor="t">
            <a:normAutofit/>
          </a:bodyPr>
          <a:lstStyle/>
          <a:p>
            <a:pPr marL="0" indent="0">
              <a:buNone/>
            </a:pPr>
            <a:r>
              <a:rPr lang="en-US" sz="2000" dirty="0" err="1"/>
              <a:t>Một</a:t>
            </a:r>
            <a:r>
              <a:rPr lang="en-US" sz="2000" dirty="0"/>
              <a:t> </a:t>
            </a:r>
            <a:r>
              <a:rPr lang="en-US" sz="2000" dirty="0" err="1"/>
              <a:t>đa</a:t>
            </a:r>
            <a:r>
              <a:rPr lang="en-US" sz="2000" dirty="0"/>
              <a:t> </a:t>
            </a:r>
            <a:r>
              <a:rPr lang="en-US" sz="2000" dirty="0" err="1"/>
              <a:t>đồ</a:t>
            </a:r>
            <a:r>
              <a:rPr lang="en-US" sz="2000" dirty="0"/>
              <a:t> </a:t>
            </a:r>
            <a:r>
              <a:rPr lang="en-US" sz="2000" dirty="0" err="1"/>
              <a:t>thị</a:t>
            </a:r>
            <a:r>
              <a:rPr lang="en-US" sz="2000" dirty="0"/>
              <a:t> </a:t>
            </a:r>
            <a:r>
              <a:rPr lang="en-US" sz="2000" b="1" dirty="0" err="1"/>
              <a:t>liên</a:t>
            </a:r>
            <a:r>
              <a:rPr lang="en-US" sz="2000" b="1" dirty="0"/>
              <a:t> </a:t>
            </a:r>
            <a:r>
              <a:rPr lang="en-US" sz="2000" b="1" dirty="0" err="1"/>
              <a:t>thông</a:t>
            </a:r>
            <a:r>
              <a:rPr lang="en-US" sz="2000" b="1" dirty="0"/>
              <a:t> </a:t>
            </a:r>
            <a:r>
              <a:rPr lang="en-US" sz="2000" dirty="0" err="1"/>
              <a:t>có</a:t>
            </a:r>
            <a:r>
              <a:rPr lang="en-US" sz="2000" dirty="0"/>
              <a:t> </a:t>
            </a:r>
            <a:r>
              <a:rPr lang="en-US" sz="2000" dirty="0" err="1"/>
              <a:t>đường</a:t>
            </a:r>
            <a:r>
              <a:rPr lang="en-US" sz="2000" dirty="0"/>
              <a:t> </a:t>
            </a:r>
            <a:r>
              <a:rPr lang="en-US" sz="2000" dirty="0" err="1"/>
              <a:t>đi</a:t>
            </a:r>
            <a:r>
              <a:rPr lang="en-US" sz="2000" dirty="0"/>
              <a:t> Euler </a:t>
            </a:r>
            <a:r>
              <a:rPr lang="en-US" sz="2000" dirty="0" err="1"/>
              <a:t>nhưng</a:t>
            </a:r>
            <a:r>
              <a:rPr lang="en-US" sz="2000" dirty="0"/>
              <a:t> </a:t>
            </a:r>
            <a:r>
              <a:rPr lang="en-US" sz="2000" dirty="0" err="1"/>
              <a:t>không</a:t>
            </a:r>
            <a:r>
              <a:rPr lang="en-US" sz="2000" dirty="0"/>
              <a:t> </a:t>
            </a:r>
            <a:r>
              <a:rPr lang="en-US" sz="2000" dirty="0" err="1"/>
              <a:t>có</a:t>
            </a:r>
            <a:r>
              <a:rPr lang="en-US" sz="2000" dirty="0"/>
              <a:t> chu </a:t>
            </a:r>
            <a:r>
              <a:rPr lang="en-US" sz="2000" dirty="0" err="1"/>
              <a:t>trình</a:t>
            </a:r>
            <a:r>
              <a:rPr lang="en-US" sz="2000" dirty="0"/>
              <a:t> </a:t>
            </a:r>
            <a:r>
              <a:rPr lang="en-US" sz="2000" dirty="0" err="1"/>
              <a:t>nếu</a:t>
            </a:r>
            <a:r>
              <a:rPr lang="en-US" sz="2000" dirty="0"/>
              <a:t> </a:t>
            </a:r>
            <a:r>
              <a:rPr lang="en-US" sz="2000" dirty="0" err="1"/>
              <a:t>và</a:t>
            </a:r>
            <a:r>
              <a:rPr lang="en-US" sz="2000" dirty="0"/>
              <a:t> </a:t>
            </a:r>
            <a:r>
              <a:rPr lang="en-US" sz="2000" dirty="0" err="1"/>
              <a:t>chỉ</a:t>
            </a:r>
            <a:r>
              <a:rPr lang="en-US" sz="2000" dirty="0"/>
              <a:t> </a:t>
            </a:r>
            <a:r>
              <a:rPr lang="en-US" sz="2000" dirty="0" err="1"/>
              <a:t>nếu</a:t>
            </a:r>
            <a:r>
              <a:rPr lang="en-US" sz="2000" dirty="0"/>
              <a:t> </a:t>
            </a:r>
            <a:r>
              <a:rPr lang="en-US" sz="2000" dirty="0" err="1"/>
              <a:t>đồ</a:t>
            </a:r>
            <a:r>
              <a:rPr lang="en-US" sz="2000" dirty="0"/>
              <a:t> </a:t>
            </a:r>
            <a:r>
              <a:rPr lang="en-US" sz="2000" dirty="0" err="1"/>
              <a:t>thị</a:t>
            </a:r>
            <a:r>
              <a:rPr lang="en-US" sz="2000" dirty="0"/>
              <a:t> </a:t>
            </a:r>
            <a:r>
              <a:rPr lang="en-US" sz="2000" dirty="0" err="1"/>
              <a:t>có</a:t>
            </a:r>
            <a:r>
              <a:rPr lang="en-US" sz="2000" dirty="0"/>
              <a:t> </a:t>
            </a:r>
            <a:r>
              <a:rPr lang="en-US" sz="2000" b="1" dirty="0" err="1"/>
              <a:t>đúng</a:t>
            </a:r>
            <a:r>
              <a:rPr lang="en-US" sz="2000" b="1" dirty="0"/>
              <a:t> 2 </a:t>
            </a:r>
            <a:r>
              <a:rPr lang="en-US" sz="2000" b="1" dirty="0" err="1"/>
              <a:t>đỉnh</a:t>
            </a:r>
            <a:r>
              <a:rPr lang="en-US" sz="2000" b="1" dirty="0"/>
              <a:t> </a:t>
            </a:r>
            <a:r>
              <a:rPr lang="en-US" sz="2000" b="1" dirty="0" err="1"/>
              <a:t>bậc</a:t>
            </a:r>
            <a:r>
              <a:rPr lang="en-US" sz="2000" b="1" dirty="0"/>
              <a:t> </a:t>
            </a:r>
            <a:r>
              <a:rPr lang="en-US" sz="2000" b="1" dirty="0" err="1"/>
              <a:t>lẻ</a:t>
            </a:r>
            <a:r>
              <a:rPr lang="en-US" sz="2000" dirty="0"/>
              <a:t>.</a:t>
            </a:r>
          </a:p>
          <a:p>
            <a:pPr marL="0" indent="0">
              <a:buNone/>
            </a:pPr>
            <a:r>
              <a:rPr lang="en-US" sz="2000" b="1" dirty="0" err="1"/>
              <a:t>Thuật</a:t>
            </a:r>
            <a:r>
              <a:rPr lang="en-US" sz="2000" b="1" dirty="0"/>
              <a:t> </a:t>
            </a:r>
            <a:r>
              <a:rPr lang="en-US" sz="2000" b="1" dirty="0" err="1"/>
              <a:t>toán</a:t>
            </a:r>
            <a:r>
              <a:rPr lang="en-US" sz="2000" b="1" dirty="0"/>
              <a:t> </a:t>
            </a:r>
            <a:r>
              <a:rPr lang="en-US" sz="2000" b="1" dirty="0" err="1"/>
              <a:t>tìm</a:t>
            </a:r>
            <a:r>
              <a:rPr lang="en-US" sz="2000" b="1" dirty="0"/>
              <a:t> </a:t>
            </a:r>
            <a:r>
              <a:rPr lang="en-US" sz="2000" b="1" dirty="0" err="1"/>
              <a:t>đường</a:t>
            </a:r>
            <a:r>
              <a:rPr lang="en-US" sz="2000" b="1" dirty="0"/>
              <a:t> </a:t>
            </a:r>
            <a:r>
              <a:rPr lang="en-US" sz="2000" b="1" dirty="0" err="1"/>
              <a:t>đi</a:t>
            </a:r>
            <a:r>
              <a:rPr lang="en-US" sz="2000" b="1" dirty="0"/>
              <a:t> Euler???</a:t>
            </a:r>
          </a:p>
        </p:txBody>
      </p:sp>
    </p:spTree>
    <p:extLst>
      <p:ext uri="{BB962C8B-B14F-4D97-AF65-F5344CB8AC3E}">
        <p14:creationId xmlns:p14="http://schemas.microsoft.com/office/powerpoint/2010/main" val="2309503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9F2A28-69A3-4945-B6B6-C2E4A6C55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03538" y="365125"/>
            <a:ext cx="5393360" cy="1325563"/>
          </a:xfrm>
        </p:spPr>
        <p:txBody>
          <a:bodyPr>
            <a:noAutofit/>
          </a:bodyPr>
          <a:lstStyle/>
          <a:p>
            <a:r>
              <a:rPr lang="en-US" sz="5100" b="1" err="1"/>
              <a:t>Đường</a:t>
            </a:r>
            <a:r>
              <a:rPr lang="en-US" sz="5100" b="1"/>
              <a:t> </a:t>
            </a:r>
            <a:r>
              <a:rPr lang="en-US" sz="5100" b="1" err="1"/>
              <a:t>đi</a:t>
            </a:r>
            <a:r>
              <a:rPr lang="en-US" sz="5100" b="1"/>
              <a:t>, </a:t>
            </a:r>
            <a:r>
              <a:rPr lang="en-US" sz="5100" b="1" err="1"/>
              <a:t>chu</a:t>
            </a:r>
            <a:r>
              <a:rPr lang="en-US" sz="5100" b="1"/>
              <a:t> </a:t>
            </a:r>
            <a:r>
              <a:rPr lang="en-US" sz="5100" b="1" err="1"/>
              <a:t>trình</a:t>
            </a:r>
            <a:r>
              <a:rPr lang="en-US" sz="5100" b="1"/>
              <a:t> Hamilton</a:t>
            </a:r>
          </a:p>
        </p:txBody>
      </p:sp>
      <p:sp>
        <p:nvSpPr>
          <p:cNvPr id="13" name="Freeform: Shape 12">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4038"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a:blip r:embed="rId2"/>
          <a:stretch>
            <a:fillRect/>
          </a:stretch>
        </p:blipFill>
        <p:spPr>
          <a:xfrm>
            <a:off x="314802" y="610970"/>
            <a:ext cx="2533422" cy="2429308"/>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15" name="Oval 14">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31108"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2817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5" name="Picture 4"/>
          <p:cNvPicPr>
            <a:picLocks noChangeAspect="1"/>
          </p:cNvPicPr>
          <p:nvPr/>
        </p:nvPicPr>
        <p:blipFill>
          <a:blip r:embed="rId3"/>
          <a:stretch>
            <a:fillRect/>
          </a:stretch>
        </p:blipFill>
        <p:spPr>
          <a:xfrm>
            <a:off x="314801" y="3773711"/>
            <a:ext cx="2533423" cy="2309885"/>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pic>
        <p:nvPicPr>
          <p:cNvPr id="6" name="Picture 5"/>
          <p:cNvPicPr>
            <a:picLocks noChangeAspect="1"/>
          </p:cNvPicPr>
          <p:nvPr/>
        </p:nvPicPr>
        <p:blipFill>
          <a:blip r:embed="rId4"/>
          <a:stretch>
            <a:fillRect/>
          </a:stretch>
        </p:blipFill>
        <p:spPr>
          <a:xfrm>
            <a:off x="3188750" y="2466361"/>
            <a:ext cx="2533422" cy="238625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03537" y="1825625"/>
                <a:ext cx="5393361" cy="4351338"/>
              </a:xfrm>
            </p:spPr>
            <p:txBody>
              <a:bodyPr>
                <a:normAutofit/>
              </a:bodyPr>
              <a:lstStyle/>
              <a:p>
                <a:r>
                  <a:rPr lang="en-US" sz="2400"/>
                  <a:t>Đường </a:t>
                </a:r>
                <a:r>
                  <a:rPr lang="en-US" sz="2400" err="1"/>
                  <a:t>đi</a:t>
                </a:r>
                <a:r>
                  <a:rPr lang="en-US" sz="240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a:t> </a:t>
                </a:r>
                <a:r>
                  <a:rPr lang="en-US" sz="2400" err="1"/>
                  <a:t>trong</a:t>
                </a:r>
                <a:r>
                  <a:rPr lang="en-US" sz="2400"/>
                  <a:t> </a:t>
                </a:r>
                <a:r>
                  <a:rPr lang="en-US" sz="2400" err="1"/>
                  <a:t>đồ</a:t>
                </a:r>
                <a:r>
                  <a:rPr lang="en-US" sz="2400"/>
                  <a:t> </a:t>
                </a:r>
                <a:r>
                  <a:rPr lang="en-US" sz="2400" err="1"/>
                  <a:t>thị</a:t>
                </a:r>
                <a:r>
                  <a:rPr lang="en-US" sz="2400"/>
                  <a:t> </a:t>
                </a:r>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e>
                    </m:d>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oMath>
                </a14:m>
                <a:r>
                  <a:rPr lang="en-US" sz="2400"/>
                  <a:t>, </a:t>
                </a:r>
                <a:r>
                  <a:rPr lang="en-US" sz="2400" err="1"/>
                  <a:t>được</a:t>
                </a:r>
                <a:r>
                  <a:rPr lang="en-US" sz="2400"/>
                  <a:t> </a:t>
                </a:r>
                <a:r>
                  <a:rPr lang="en-US" sz="2400" err="1"/>
                  <a:t>gọi</a:t>
                </a:r>
                <a:r>
                  <a:rPr lang="en-US" sz="2400"/>
                  <a:t> </a:t>
                </a:r>
                <a:r>
                  <a:rPr lang="en-US" sz="2400" err="1"/>
                  <a:t>là</a:t>
                </a:r>
                <a:r>
                  <a:rPr lang="en-US" sz="2400"/>
                  <a:t> </a:t>
                </a:r>
                <a:r>
                  <a:rPr lang="en-US" sz="2400" err="1"/>
                  <a:t>đường</a:t>
                </a:r>
                <a:r>
                  <a:rPr lang="en-US" sz="2400"/>
                  <a:t> </a:t>
                </a:r>
                <a:r>
                  <a:rPr lang="en-US" sz="2400" err="1"/>
                  <a:t>đi</a:t>
                </a:r>
                <a:r>
                  <a:rPr lang="en-US" sz="2400"/>
                  <a:t> Hamilton </a:t>
                </a:r>
                <a:r>
                  <a:rPr lang="en-US" sz="2400" err="1"/>
                  <a:t>nếu</a:t>
                </a:r>
                <a:r>
                  <a:rPr lang="en-US" sz="240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oMath>
                </a14:m>
                <a:r>
                  <a:rPr lang="en-US" sz="2400"/>
                  <a:t> </a:t>
                </a:r>
                <a:r>
                  <a:rPr lang="en-US" sz="2400" err="1"/>
                  <a:t>với</a:t>
                </a:r>
                <a:r>
                  <a:rPr lang="en-US" sz="2400"/>
                  <a:t>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oMath>
                </a14:m>
                <a:r>
                  <a:rPr lang="en-US" sz="2400"/>
                  <a:t>.</a:t>
                </a:r>
              </a:p>
              <a:p>
                <a:r>
                  <a:rPr lang="en-US" sz="2400"/>
                  <a:t>Chu </a:t>
                </a:r>
                <a:r>
                  <a:rPr lang="en-US" sz="2400" err="1"/>
                  <a:t>trình</a:t>
                </a:r>
                <a:r>
                  <a:rPr lang="en-US" sz="2400"/>
                  <a:t> </a:t>
                </a:r>
                <a14:m>
                  <m:oMath xmlns:m="http://schemas.openxmlformats.org/officeDocument/2006/math">
                    <m:sSub>
                      <m:sSubPr>
                        <m:ctrlPr>
                          <a:rPr lang="en-US" sz="2400" i="1">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oMath>
                </a14:m>
                <a:r>
                  <a:rPr lang="en-US" sz="2400"/>
                  <a:t> </a:t>
                </a:r>
                <a:r>
                  <a:rPr lang="en-US" sz="2400" err="1"/>
                  <a:t>trong</a:t>
                </a:r>
                <a:r>
                  <a:rPr lang="en-US" sz="2400"/>
                  <a:t> </a:t>
                </a:r>
                <a:r>
                  <a:rPr lang="en-US" sz="2400" err="1"/>
                  <a:t>đồ</a:t>
                </a:r>
                <a:r>
                  <a:rPr lang="en-US" sz="2400"/>
                  <a:t> </a:t>
                </a:r>
                <a:r>
                  <a:rPr lang="en-US" sz="2400" err="1"/>
                  <a:t>thị</a:t>
                </a:r>
                <a:r>
                  <a:rPr lang="en-US" sz="2400"/>
                  <a:t> </a:t>
                </a:r>
                <a14:m>
                  <m:oMath xmlns:m="http://schemas.openxmlformats.org/officeDocument/2006/math">
                    <m:r>
                      <a:rPr lang="en-US" sz="2400" i="1">
                        <a:latin typeface="Cambria Math" panose="02040503050406030204" pitchFamily="18" charset="0"/>
                      </a:rPr>
                      <m:t>𝐺</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𝑉</m:t>
                        </m:r>
                        <m:r>
                          <a:rPr lang="en-US" sz="2400" i="1">
                            <a:latin typeface="Cambria Math" panose="02040503050406030204" pitchFamily="18" charset="0"/>
                          </a:rPr>
                          <m:t>,</m:t>
                        </m:r>
                        <m:r>
                          <a:rPr lang="en-US" sz="2400" i="1">
                            <a:latin typeface="Cambria Math" panose="02040503050406030204" pitchFamily="18" charset="0"/>
                          </a:rPr>
                          <m:t>𝐸</m:t>
                        </m:r>
                      </m:e>
                    </m:d>
                    <m:r>
                      <a:rPr lang="en-US" sz="2400" i="1">
                        <a:latin typeface="Cambria Math" panose="02040503050406030204" pitchFamily="18" charset="0"/>
                      </a:rPr>
                      <m:t>, </m:t>
                    </m:r>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𝑉</m:t>
                    </m:r>
                    <m:r>
                      <a:rPr lang="en-US" sz="2400" i="1">
                        <a:latin typeface="Cambria Math" panose="02040503050406030204" pitchFamily="18" charset="0"/>
                      </a:rPr>
                      <m:t>|</m:t>
                    </m:r>
                  </m:oMath>
                </a14:m>
                <a:r>
                  <a:rPr lang="en-US" sz="2400"/>
                  <a:t>, </a:t>
                </a:r>
                <a:r>
                  <a:rPr lang="en-US" sz="2400" err="1"/>
                  <a:t>được</a:t>
                </a:r>
                <a:r>
                  <a:rPr lang="en-US" sz="2400"/>
                  <a:t> </a:t>
                </a:r>
                <a:r>
                  <a:rPr lang="en-US" sz="2400" err="1"/>
                  <a:t>gọi</a:t>
                </a:r>
                <a:r>
                  <a:rPr lang="en-US" sz="2400"/>
                  <a:t> </a:t>
                </a:r>
                <a:r>
                  <a:rPr lang="en-US" sz="2400" err="1"/>
                  <a:t>là</a:t>
                </a:r>
                <a:r>
                  <a:rPr lang="en-US" sz="2400"/>
                  <a:t> </a:t>
                </a:r>
                <a:r>
                  <a:rPr lang="en-US" sz="2400" err="1"/>
                  <a:t>chu</a:t>
                </a:r>
                <a:r>
                  <a:rPr lang="en-US" sz="2400"/>
                  <a:t> </a:t>
                </a:r>
                <a:r>
                  <a:rPr lang="en-US" sz="2400" err="1"/>
                  <a:t>trình</a:t>
                </a:r>
                <a:r>
                  <a:rPr lang="en-US" sz="2400"/>
                  <a:t> Hamilton </a:t>
                </a:r>
                <a:r>
                  <a:rPr lang="en-US" sz="2400" err="1"/>
                  <a:t>nếu</a:t>
                </a:r>
                <a:r>
                  <a:rPr lang="en-US" sz="240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oMath>
                </a14:m>
                <a:r>
                  <a:rPr lang="en-US" sz="2400"/>
                  <a:t> </a:t>
                </a:r>
                <a:r>
                  <a:rPr lang="en-US" sz="2400" err="1"/>
                  <a:t>với</a:t>
                </a:r>
                <a:r>
                  <a:rPr lang="en-US" sz="2400"/>
                  <a:t> </a:t>
                </a:r>
                <a14:m>
                  <m:oMath xmlns:m="http://schemas.openxmlformats.org/officeDocument/2006/math">
                    <m:r>
                      <a:rPr lang="en-US" sz="2400" i="1">
                        <a:latin typeface="Cambria Math" panose="02040503050406030204" pitchFamily="18" charset="0"/>
                      </a:rPr>
                      <m:t>𝑖</m:t>
                    </m:r>
                    <m:r>
                      <a:rPr lang="en-US" sz="2400" b="0" i="1" smtClean="0">
                        <a:latin typeface="Cambria Math" panose="02040503050406030204" pitchFamily="18" charset="0"/>
                      </a:rPr>
                      <m:t>=1,2,..,</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=1,2,..,</m:t>
                    </m:r>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oMath>
                </a14:m>
                <a:r>
                  <a:rPr lang="en-US" sz="2400"/>
                  <a:t>.</a:t>
                </a:r>
              </a:p>
              <a:p>
                <a:r>
                  <a:rPr lang="en-US" sz="2400" b="1" err="1"/>
                  <a:t>Có</a:t>
                </a:r>
                <a:r>
                  <a:rPr lang="en-US" sz="2400" b="1"/>
                  <a:t> </a:t>
                </a:r>
                <a:r>
                  <a:rPr lang="en-US" sz="2400" b="1" err="1"/>
                  <a:t>điều</a:t>
                </a:r>
                <a:r>
                  <a:rPr lang="en-US" sz="2400" b="1"/>
                  <a:t> </a:t>
                </a:r>
                <a:r>
                  <a:rPr lang="en-US" sz="2400" b="1" err="1"/>
                  <a:t>kiện</a:t>
                </a:r>
                <a:r>
                  <a:rPr lang="en-US" sz="2400" b="1"/>
                  <a:t> </a:t>
                </a:r>
                <a:r>
                  <a:rPr lang="en-US" sz="2400" b="1" err="1"/>
                  <a:t>cần</a:t>
                </a:r>
                <a:r>
                  <a:rPr lang="en-US" sz="2400" b="1"/>
                  <a:t> </a:t>
                </a:r>
                <a:r>
                  <a:rPr lang="en-US" sz="2400" b="1" err="1"/>
                  <a:t>và</a:t>
                </a:r>
                <a:r>
                  <a:rPr lang="en-US" sz="2400" b="1"/>
                  <a:t> </a:t>
                </a:r>
                <a:r>
                  <a:rPr lang="en-US" sz="2400" b="1" err="1"/>
                  <a:t>đủ</a:t>
                </a:r>
                <a:r>
                  <a:rPr lang="en-US" sz="2400" b="1"/>
                  <a:t> </a:t>
                </a:r>
                <a:r>
                  <a:rPr lang="en-US" sz="2400" b="1" err="1"/>
                  <a:t>để</a:t>
                </a:r>
                <a:r>
                  <a:rPr lang="en-US" sz="2400" b="1"/>
                  <a:t> </a:t>
                </a:r>
                <a:r>
                  <a:rPr lang="en-US" sz="2400" b="1" err="1"/>
                  <a:t>đồ</a:t>
                </a:r>
                <a:r>
                  <a:rPr lang="en-US" sz="2400" b="1"/>
                  <a:t> </a:t>
                </a:r>
                <a:r>
                  <a:rPr lang="en-US" sz="2400" b="1" err="1"/>
                  <a:t>thị</a:t>
                </a:r>
                <a:r>
                  <a:rPr lang="en-US" sz="2400" b="1"/>
                  <a:t> </a:t>
                </a:r>
                <a:r>
                  <a:rPr lang="en-US" sz="2400" b="1" err="1"/>
                  <a:t>có</a:t>
                </a:r>
                <a:r>
                  <a:rPr lang="en-US" sz="2400" b="1"/>
                  <a:t> </a:t>
                </a:r>
                <a:r>
                  <a:rPr lang="en-US" sz="2400" b="1" err="1"/>
                  <a:t>đường</a:t>
                </a:r>
                <a:r>
                  <a:rPr lang="en-US" sz="2400" b="1"/>
                  <a:t> </a:t>
                </a:r>
                <a:r>
                  <a:rPr lang="en-US" sz="2400" b="1" err="1"/>
                  <a:t>đi</a:t>
                </a:r>
                <a:r>
                  <a:rPr lang="en-US" sz="2400" b="1"/>
                  <a:t>, </a:t>
                </a:r>
                <a:r>
                  <a:rPr lang="en-US" sz="2400" b="1" err="1"/>
                  <a:t>chu</a:t>
                </a:r>
                <a:r>
                  <a:rPr lang="en-US" sz="2400" b="1"/>
                  <a:t> </a:t>
                </a:r>
                <a:r>
                  <a:rPr lang="en-US" sz="2400" b="1" err="1"/>
                  <a:t>trình</a:t>
                </a:r>
                <a:r>
                  <a:rPr lang="en-US" sz="2400" b="1"/>
                  <a:t> Hamilton?</a:t>
                </a:r>
              </a:p>
              <a:p>
                <a:r>
                  <a:rPr lang="en-US" sz="2400" b="1" err="1"/>
                  <a:t>Có</a:t>
                </a:r>
                <a:r>
                  <a:rPr lang="en-US" sz="2400" b="1"/>
                  <a:t> </a:t>
                </a:r>
                <a:r>
                  <a:rPr lang="en-US" sz="2400" b="1" err="1"/>
                  <a:t>thuật</a:t>
                </a:r>
                <a:r>
                  <a:rPr lang="en-US" sz="2400" b="1"/>
                  <a:t> </a:t>
                </a:r>
                <a:r>
                  <a:rPr lang="en-US" sz="2400" b="1" err="1"/>
                  <a:t>toán</a:t>
                </a:r>
                <a:r>
                  <a:rPr lang="en-US" sz="2400" b="1"/>
                  <a:t> </a:t>
                </a:r>
                <a:r>
                  <a:rPr lang="en-US" sz="2400" b="1" err="1"/>
                  <a:t>tìm</a:t>
                </a:r>
                <a:r>
                  <a:rPr lang="en-US" sz="2400" b="1"/>
                  <a:t> </a:t>
                </a:r>
                <a:r>
                  <a:rPr lang="en-US" sz="2400" b="1" err="1"/>
                  <a:t>đường</a:t>
                </a:r>
                <a:r>
                  <a:rPr lang="en-US" sz="2400" b="1"/>
                  <a:t> </a:t>
                </a:r>
                <a:r>
                  <a:rPr lang="en-US" sz="2400" b="1" err="1"/>
                  <a:t>đi</a:t>
                </a:r>
                <a:r>
                  <a:rPr lang="en-US" sz="2400" b="1"/>
                  <a:t>, </a:t>
                </a:r>
                <a:r>
                  <a:rPr lang="en-US" sz="2400" b="1" err="1"/>
                  <a:t>chu</a:t>
                </a:r>
                <a:r>
                  <a:rPr lang="en-US" sz="2400" b="1"/>
                  <a:t> </a:t>
                </a:r>
                <a:r>
                  <a:rPr lang="en-US" sz="2400" b="1" err="1"/>
                  <a:t>trình</a:t>
                </a:r>
                <a:r>
                  <a:rPr lang="en-US" sz="2400" b="1"/>
                  <a:t> Hamilton?</a:t>
                </a:r>
              </a:p>
              <a:p>
                <a:endParaRPr lang="en-US" sz="2400"/>
              </a:p>
              <a:p>
                <a:endParaRPr lang="en-US" sz="24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03537" y="1825625"/>
                <a:ext cx="5393361" cy="4351338"/>
              </a:xfrm>
              <a:blipFill>
                <a:blip r:embed="rId5"/>
                <a:stretch>
                  <a:fillRect l="-1584" t="-1961" r="-113"/>
                </a:stretch>
              </a:blipFill>
            </p:spPr>
            <p:txBody>
              <a:bodyPr/>
              <a:lstStyle/>
              <a:p>
                <a:r>
                  <a:rPr lang="en-CA">
                    <a:noFill/>
                  </a:rPr>
                  <a:t> </a:t>
                </a:r>
              </a:p>
            </p:txBody>
          </p:sp>
        </mc:Fallback>
      </mc:AlternateContent>
      <p:sp>
        <p:nvSpPr>
          <p:cNvPr id="19" name="Arc 18">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899690" y="5509119"/>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24986"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3979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292" y="513612"/>
            <a:ext cx="9894133" cy="1031216"/>
          </a:xfrm>
        </p:spPr>
        <p:txBody>
          <a:bodyPr anchor="b">
            <a:normAutofit/>
          </a:bodyPr>
          <a:lstStyle/>
          <a:p>
            <a:r>
              <a:rPr lang="en-US" sz="3400" b="1" dirty="0" err="1"/>
              <a:t>Phân</a:t>
            </a:r>
            <a:r>
              <a:rPr lang="en-US" sz="3400" b="1" dirty="0"/>
              <a:t> </a:t>
            </a:r>
            <a:r>
              <a:rPr lang="en-US" sz="3400" b="1" dirty="0" err="1"/>
              <a:t>loại</a:t>
            </a:r>
            <a:r>
              <a:rPr lang="en-US" sz="3400" b="1" dirty="0"/>
              <a:t> </a:t>
            </a:r>
            <a:r>
              <a:rPr lang="en-US" sz="3400" b="1" dirty="0" err="1"/>
              <a:t>đồ</a:t>
            </a:r>
            <a:r>
              <a:rPr lang="en-US" sz="3400" b="1" dirty="0"/>
              <a:t> </a:t>
            </a:r>
            <a:r>
              <a:rPr lang="en-US" sz="3400" b="1" dirty="0" err="1"/>
              <a:t>thị</a:t>
            </a:r>
            <a:br>
              <a:rPr lang="en-US" sz="3400" b="1" dirty="0"/>
            </a:br>
            <a:r>
              <a:rPr lang="en-US" sz="3400" b="1" dirty="0" err="1">
                <a:solidFill>
                  <a:srgbClr val="FF0000"/>
                </a:solidFill>
              </a:rPr>
              <a:t>Đồ</a:t>
            </a:r>
            <a:r>
              <a:rPr lang="en-US" sz="3400" b="1" dirty="0">
                <a:solidFill>
                  <a:srgbClr val="FF0000"/>
                </a:solidFill>
              </a:rPr>
              <a:t> </a:t>
            </a:r>
            <a:r>
              <a:rPr lang="en-US" sz="3400" b="1" dirty="0" err="1">
                <a:solidFill>
                  <a:srgbClr val="FF0000"/>
                </a:solidFill>
              </a:rPr>
              <a:t>thị</a:t>
            </a:r>
            <a:r>
              <a:rPr lang="en-US" sz="3400" b="1" dirty="0">
                <a:solidFill>
                  <a:srgbClr val="FF0000"/>
                </a:solidFill>
              </a:rPr>
              <a:t> </a:t>
            </a:r>
            <a:r>
              <a:rPr lang="en-US" sz="3400" b="1" dirty="0" err="1">
                <a:solidFill>
                  <a:srgbClr val="FF0000"/>
                </a:solidFill>
              </a:rPr>
              <a:t>khuyên</a:t>
            </a:r>
            <a:endParaRPr lang="en-US" sz="3400" b="1" dirty="0">
              <a:solidFill>
                <a:srgbClr val="FF0000"/>
              </a:solidFill>
            </a:endParaRPr>
          </a:p>
        </p:txBody>
      </p:sp>
      <p:pic>
        <p:nvPicPr>
          <p:cNvPr id="6" name="Picture 5"/>
          <p:cNvPicPr>
            <a:picLocks noChangeAspect="1"/>
          </p:cNvPicPr>
          <p:nvPr/>
        </p:nvPicPr>
        <p:blipFill>
          <a:blip r:embed="rId2"/>
          <a:stretch>
            <a:fillRect/>
          </a:stretch>
        </p:blipFill>
        <p:spPr>
          <a:xfrm>
            <a:off x="1514293" y="2914928"/>
            <a:ext cx="5069382" cy="2103793"/>
          </a:xfrm>
          <a:prstGeom prst="rect">
            <a:avLst/>
          </a:prstGeom>
        </p:spPr>
      </p:pic>
      <p:sp>
        <p:nvSpPr>
          <p:cNvPr id="11" name="Freeform: Shape 1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3" name="Freeform: Shape 1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781373" y="2279151"/>
                <a:ext cx="3825909" cy="3387145"/>
              </a:xfrm>
            </p:spPr>
            <p:txBody>
              <a:bodyPr anchor="ctr">
                <a:normAutofit/>
              </a:bodyPr>
              <a:lstStyle/>
              <a:p>
                <a:r>
                  <a:rPr lang="en-US" sz="2400" dirty="0" err="1"/>
                  <a:t>Đồ</a:t>
                </a:r>
                <a:r>
                  <a:rPr lang="en-US" sz="2400" dirty="0"/>
                  <a:t> </a:t>
                </a:r>
                <a:r>
                  <a:rPr lang="en-US" sz="2400" dirty="0" err="1"/>
                  <a:t>thị</a:t>
                </a:r>
                <a:r>
                  <a:rPr lang="en-US" sz="2400" dirty="0"/>
                  <a:t> </a:t>
                </a:r>
                <a:r>
                  <a:rPr lang="en-US" sz="2400" dirty="0" err="1"/>
                  <a:t>khuyên</a:t>
                </a:r>
                <a:r>
                  <a:rPr lang="en-US" sz="2400" dirty="0"/>
                  <a:t> </a:t>
                </a:r>
                <a14:m>
                  <m:oMath xmlns:m="http://schemas.openxmlformats.org/officeDocument/2006/math">
                    <m:r>
                      <a:rPr lang="en-US" sz="2400" b="0" i="1">
                        <a:latin typeface="Cambria Math" panose="02040503050406030204" pitchFamily="18" charset="0"/>
                      </a:rPr>
                      <m:t>𝐺</m:t>
                    </m:r>
                    <m:r>
                      <a:rPr lang="en-US" sz="2400" b="0" i="1">
                        <a:latin typeface="Cambria Math" panose="02040503050406030204" pitchFamily="18" charset="0"/>
                      </a:rPr>
                      <m:t>=(</m:t>
                    </m:r>
                    <m:r>
                      <a:rPr lang="en-US" sz="2400" b="0" i="1">
                        <a:latin typeface="Cambria Math" panose="02040503050406030204" pitchFamily="18" charset="0"/>
                      </a:rPr>
                      <m:t>𝑉</m:t>
                    </m:r>
                    <m:r>
                      <a:rPr lang="en-US" sz="2400" b="0" i="1">
                        <a:latin typeface="Cambria Math" panose="02040503050406030204" pitchFamily="18" charset="0"/>
                      </a:rPr>
                      <m:t>, </m:t>
                    </m:r>
                    <m:r>
                      <a:rPr lang="en-US" sz="2400" b="0" i="1">
                        <a:latin typeface="Cambria Math" panose="02040503050406030204" pitchFamily="18" charset="0"/>
                      </a:rPr>
                      <m:t>𝐸</m:t>
                    </m:r>
                    <m:r>
                      <a:rPr lang="en-US" sz="2400" b="0" i="1">
                        <a:latin typeface="Cambria Math" panose="02040503050406030204" pitchFamily="18" charset="0"/>
                      </a:rPr>
                      <m:t>)</m:t>
                    </m:r>
                  </m:oMath>
                </a14:m>
                <a:r>
                  <a:rPr lang="en-US" sz="2400" dirty="0"/>
                  <a:t>, </a:t>
                </a:r>
                <a:r>
                  <a:rPr lang="en-US" sz="2400" dirty="0" err="1"/>
                  <a:t>trong</a:t>
                </a:r>
                <a:r>
                  <a:rPr lang="en-US" sz="2400" dirty="0"/>
                  <a:t> </a:t>
                </a:r>
                <a:r>
                  <a:rPr lang="en-US" sz="2400" dirty="0" err="1"/>
                  <a:t>đó</a:t>
                </a:r>
                <a:r>
                  <a:rPr lang="en-US" sz="2400" dirty="0"/>
                  <a:t> </a:t>
                </a:r>
                <a14:m>
                  <m:oMath xmlns:m="http://schemas.openxmlformats.org/officeDocument/2006/math">
                    <m:r>
                      <a:rPr lang="en-US" sz="2400" i="1">
                        <a:latin typeface="Cambria Math" panose="02040503050406030204" pitchFamily="18" charset="0"/>
                      </a:rPr>
                      <m:t>𝑉</m:t>
                    </m:r>
                  </m:oMath>
                </a14:m>
                <a:r>
                  <a:rPr lang="en-US" sz="2400" dirty="0"/>
                  <a:t> </a:t>
                </a:r>
                <a:r>
                  <a:rPr lang="en-US" sz="2400" dirty="0" err="1"/>
                  <a:t>là</a:t>
                </a:r>
                <a:r>
                  <a:rPr lang="en-US" sz="2400" dirty="0"/>
                  <a:t> </a:t>
                </a:r>
                <a:r>
                  <a:rPr lang="en-US" sz="2400" dirty="0" err="1"/>
                  <a:t>tập</a:t>
                </a:r>
                <a:r>
                  <a:rPr lang="en-US" sz="2400" dirty="0"/>
                  <a:t> </a:t>
                </a:r>
                <a:r>
                  <a:rPr lang="en-US" sz="2400" dirty="0" err="1"/>
                  <a:t>đỉnh</a:t>
                </a:r>
                <a:r>
                  <a:rPr lang="en-US" sz="2400" dirty="0"/>
                  <a:t>, </a:t>
                </a:r>
                <a14:m>
                  <m:oMath xmlns:m="http://schemas.openxmlformats.org/officeDocument/2006/math">
                    <m:r>
                      <a:rPr lang="en-US" sz="2400" i="1">
                        <a:latin typeface="Cambria Math" panose="02040503050406030204" pitchFamily="18" charset="0"/>
                      </a:rPr>
                      <m:t>𝐸</m:t>
                    </m:r>
                  </m:oMath>
                </a14:m>
                <a:r>
                  <a:rPr lang="en-US" sz="2400" dirty="0"/>
                  <a:t> </a:t>
                </a:r>
                <a:r>
                  <a:rPr lang="en-US" sz="2400" dirty="0" err="1"/>
                  <a:t>là</a:t>
                </a:r>
                <a:r>
                  <a:rPr lang="en-US" sz="2400" dirty="0"/>
                  <a:t> </a:t>
                </a:r>
                <a:r>
                  <a:rPr lang="en-US" sz="2400" dirty="0" err="1"/>
                  <a:t>tập</a:t>
                </a:r>
                <a:r>
                  <a:rPr lang="en-US" sz="2400" dirty="0"/>
                  <a:t> </a:t>
                </a:r>
                <a:r>
                  <a:rPr lang="en-US" sz="2400" dirty="0" err="1"/>
                  <a:t>cạnh</a:t>
                </a:r>
                <a:r>
                  <a:rPr lang="en-US" sz="2400" dirty="0"/>
                  <a:t>, </a:t>
                </a:r>
                <a:r>
                  <a:rPr lang="en-US" sz="2400" dirty="0" err="1"/>
                  <a:t>đồ</a:t>
                </a:r>
                <a:r>
                  <a:rPr lang="en-US" sz="2400" dirty="0"/>
                  <a:t> </a:t>
                </a:r>
                <a:r>
                  <a:rPr lang="en-US" sz="2400" dirty="0" err="1"/>
                  <a:t>thị</a:t>
                </a:r>
                <a:r>
                  <a:rPr lang="en-US" sz="2400" dirty="0"/>
                  <a:t> </a:t>
                </a:r>
                <a:r>
                  <a:rPr lang="en-US" sz="2400" dirty="0" err="1"/>
                  <a:t>có</a:t>
                </a:r>
                <a:r>
                  <a:rPr lang="en-US" sz="2400" dirty="0"/>
                  <a:t> </a:t>
                </a:r>
                <a:r>
                  <a:rPr lang="en-US" sz="2400" dirty="0" err="1"/>
                  <a:t>thêm</a:t>
                </a:r>
                <a:r>
                  <a:rPr lang="en-US" sz="2400" dirty="0"/>
                  <a:t> </a:t>
                </a:r>
                <a:r>
                  <a:rPr lang="en-US" sz="2400" dirty="0" err="1"/>
                  <a:t>loại</a:t>
                </a:r>
                <a:r>
                  <a:rPr lang="en-US" sz="2400" dirty="0"/>
                  <a:t> </a:t>
                </a:r>
                <a:r>
                  <a:rPr lang="en-US" sz="2400" dirty="0" err="1"/>
                  <a:t>cạnh</a:t>
                </a:r>
                <a:r>
                  <a:rPr lang="en-US" sz="2400" dirty="0"/>
                  <a:t> </a:t>
                </a:r>
                <a:r>
                  <a:rPr lang="en-US" sz="2400" dirty="0" err="1"/>
                  <a:t>nối</a:t>
                </a:r>
                <a:r>
                  <a:rPr lang="en-US" sz="2400" dirty="0"/>
                  <a:t> </a:t>
                </a:r>
                <a:r>
                  <a:rPr lang="en-US" sz="2400" dirty="0" err="1"/>
                  <a:t>từ</a:t>
                </a:r>
                <a:r>
                  <a:rPr lang="en-US" sz="2400" dirty="0"/>
                  <a:t> </a:t>
                </a:r>
                <a:r>
                  <a:rPr lang="en-US" sz="2400" dirty="0" err="1"/>
                  <a:t>một</a:t>
                </a:r>
                <a:r>
                  <a:rPr lang="en-US" sz="2400" dirty="0"/>
                  <a:t> </a:t>
                </a:r>
                <a:r>
                  <a:rPr lang="en-US" sz="2400" dirty="0" err="1"/>
                  <a:t>đỉnh</a:t>
                </a:r>
                <a:r>
                  <a:rPr lang="en-US" sz="2400" dirty="0"/>
                  <a:t> </a:t>
                </a:r>
                <a:r>
                  <a:rPr lang="en-US" sz="2400" dirty="0" err="1"/>
                  <a:t>đến</a:t>
                </a:r>
                <a:r>
                  <a:rPr lang="en-US" sz="2400" dirty="0"/>
                  <a:t> </a:t>
                </a:r>
                <a:r>
                  <a:rPr lang="en-US" sz="2400" dirty="0" err="1"/>
                  <a:t>chính</a:t>
                </a:r>
                <a:r>
                  <a:rPr lang="en-US" sz="2400" dirty="0"/>
                  <a:t> </a:t>
                </a:r>
                <a:r>
                  <a:rPr lang="en-US" sz="2400" dirty="0" err="1"/>
                  <a:t>nó</a:t>
                </a:r>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781373" y="2279151"/>
                <a:ext cx="3825909" cy="3387145"/>
              </a:xfrm>
              <a:blipFill>
                <a:blip r:embed="rId3"/>
                <a:stretch>
                  <a:fillRect l="-2070" r="-796"/>
                </a:stretch>
              </a:blipFill>
            </p:spPr>
            <p:txBody>
              <a:bodyPr/>
              <a:lstStyle/>
              <a:p>
                <a:r>
                  <a:rPr lang="en-CA">
                    <a:noFill/>
                  </a:rPr>
                  <a:t> </a:t>
                </a:r>
              </a:p>
            </p:txBody>
          </p:sp>
        </mc:Fallback>
      </mc:AlternateContent>
    </p:spTree>
    <p:extLst>
      <p:ext uri="{BB962C8B-B14F-4D97-AF65-F5344CB8AC3E}">
        <p14:creationId xmlns:p14="http://schemas.microsoft.com/office/powerpoint/2010/main" val="412322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377" y="935624"/>
            <a:ext cx="2610394" cy="478700"/>
          </a:xfrm>
        </p:spPr>
        <p:txBody>
          <a:bodyPr>
            <a:noAutofit/>
          </a:bodyPr>
          <a:lstStyle/>
          <a:p>
            <a:r>
              <a:rPr lang="en-US" sz="3200" b="1" dirty="0"/>
              <a:t>1) </a:t>
            </a:r>
            <a:r>
              <a:rPr lang="en-US" sz="3200" b="1" dirty="0" err="1"/>
              <a:t>Tìm</a:t>
            </a:r>
            <a:r>
              <a:rPr lang="en-US" sz="3200" b="1" dirty="0"/>
              <a:t> </a:t>
            </a:r>
            <a:r>
              <a:rPr lang="en-US" sz="3200" b="1" dirty="0" err="1"/>
              <a:t>đường</a:t>
            </a:r>
            <a:r>
              <a:rPr lang="en-US" sz="3200" b="1" dirty="0"/>
              <a:t> </a:t>
            </a:r>
            <a:r>
              <a:rPr lang="en-US" sz="3200" b="1" dirty="0" err="1"/>
              <a:t>đi</a:t>
            </a:r>
            <a:r>
              <a:rPr lang="en-US" sz="3200" b="1" dirty="0"/>
              <a:t>, </a:t>
            </a:r>
            <a:r>
              <a:rPr lang="en-US" sz="3200" b="1" dirty="0" err="1"/>
              <a:t>hành</a:t>
            </a:r>
            <a:r>
              <a:rPr lang="en-US" sz="3200" b="1" dirty="0"/>
              <a:t> </a:t>
            </a:r>
            <a:r>
              <a:rPr lang="en-US" sz="3200" b="1" dirty="0" err="1"/>
              <a:t>trình</a:t>
            </a:r>
            <a:r>
              <a:rPr lang="en-US" sz="3200" b="1" dirty="0"/>
              <a:t> Hamilton</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3860943" y="392488"/>
            <a:ext cx="8331057" cy="2596400"/>
          </a:xfrm>
          <a:prstGeom prst="rect">
            <a:avLst/>
          </a:prstGeom>
        </p:spPr>
      </p:pic>
      <p:pic>
        <p:nvPicPr>
          <p:cNvPr id="6" name="Picture 5"/>
          <p:cNvPicPr>
            <a:picLocks noChangeAspect="1"/>
          </p:cNvPicPr>
          <p:nvPr/>
        </p:nvPicPr>
        <p:blipFill>
          <a:blip r:embed="rId3"/>
          <a:stretch>
            <a:fillRect/>
          </a:stretch>
        </p:blipFill>
        <p:spPr>
          <a:xfrm>
            <a:off x="5201329" y="2913459"/>
            <a:ext cx="5204299" cy="2175669"/>
          </a:xfrm>
          <a:prstGeom prst="rect">
            <a:avLst/>
          </a:prstGeom>
        </p:spPr>
      </p:pic>
      <mc:AlternateContent xmlns:mc="http://schemas.openxmlformats.org/markup-compatibility/2006" xmlns:a14="http://schemas.microsoft.com/office/drawing/2010/main">
        <mc:Choice Requires="a14">
          <p:sp>
            <p:nvSpPr>
              <p:cNvPr id="7" name="Title 1"/>
              <p:cNvSpPr txBox="1">
                <a:spLocks/>
              </p:cNvSpPr>
              <p:nvPr/>
            </p:nvSpPr>
            <p:spPr>
              <a:xfrm>
                <a:off x="459377" y="5393695"/>
                <a:ext cx="7652657" cy="478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2) </a:t>
                </a:r>
                <a:r>
                  <a:rPr lang="en-US" sz="3200" b="1" dirty="0" err="1"/>
                  <a:t>Chỉ</a:t>
                </a:r>
                <a:r>
                  <a:rPr lang="en-US" sz="3200" b="1" dirty="0"/>
                  <a:t> </a:t>
                </a:r>
                <a:r>
                  <a:rPr lang="en-US" sz="3200" b="1" dirty="0" err="1"/>
                  <a:t>ra</a:t>
                </a:r>
                <a:r>
                  <a:rPr lang="en-US" sz="3200" b="1" dirty="0"/>
                  <a:t> </a:t>
                </a:r>
                <a:r>
                  <a:rPr lang="en-US" sz="3200" b="1" dirty="0" err="1"/>
                  <a:t>rằng</a:t>
                </a:r>
                <a:r>
                  <a:rPr lang="en-US" sz="3200" b="1" dirty="0"/>
                  <a:t> </a:t>
                </a:r>
                <a14:m>
                  <m:oMath xmlns:m="http://schemas.openxmlformats.org/officeDocument/2006/math">
                    <m:sSub>
                      <m:sSubPr>
                        <m:ctrlPr>
                          <a:rPr lang="en-US" sz="3200" b="1" i="1">
                            <a:latin typeface="Cambria Math" panose="02040503050406030204" pitchFamily="18" charset="0"/>
                          </a:rPr>
                        </m:ctrlPr>
                      </m:sSubPr>
                      <m:e>
                        <m:r>
                          <a:rPr lang="en-US" sz="3200" b="1" i="1">
                            <a:latin typeface="Cambria Math" panose="02040503050406030204" pitchFamily="18" charset="0"/>
                          </a:rPr>
                          <m:t>𝑲</m:t>
                        </m:r>
                      </m:e>
                      <m:sub>
                        <m:r>
                          <a:rPr lang="en-US" sz="3200" b="1" i="1">
                            <a:latin typeface="Cambria Math" panose="02040503050406030204" pitchFamily="18" charset="0"/>
                          </a:rPr>
                          <m:t>𝒏</m:t>
                        </m:r>
                      </m:sub>
                    </m:sSub>
                  </m:oMath>
                </a14:m>
                <a:r>
                  <a:rPr lang="en-US" sz="3200" b="1" dirty="0"/>
                  <a:t> </a:t>
                </a:r>
                <a:r>
                  <a:rPr lang="en-US" sz="3200" b="1" dirty="0" err="1"/>
                  <a:t>luôn</a:t>
                </a:r>
                <a:r>
                  <a:rPr lang="en-US" sz="3200" b="1" dirty="0"/>
                  <a:t> </a:t>
                </a:r>
                <a:r>
                  <a:rPr lang="en-US" sz="3200" b="1" dirty="0" err="1"/>
                  <a:t>có</a:t>
                </a:r>
                <a:r>
                  <a:rPr lang="en-US" sz="3200" b="1" dirty="0"/>
                  <a:t> </a:t>
                </a:r>
                <a:r>
                  <a:rPr lang="en-US" sz="3200" b="1" dirty="0" err="1"/>
                  <a:t>chu</a:t>
                </a:r>
                <a:r>
                  <a:rPr lang="en-US" sz="3200" b="1" dirty="0"/>
                  <a:t> </a:t>
                </a:r>
                <a:r>
                  <a:rPr lang="en-US" sz="3200" b="1" dirty="0" err="1"/>
                  <a:t>trình</a:t>
                </a:r>
                <a:r>
                  <a:rPr lang="en-US" sz="3200" b="1" dirty="0"/>
                  <a:t> Hamilton</a:t>
                </a:r>
              </a:p>
            </p:txBody>
          </p:sp>
        </mc:Choice>
        <mc:Fallback xmlns="">
          <p:sp>
            <p:nvSpPr>
              <p:cNvPr id="7" name="Title 1"/>
              <p:cNvSpPr txBox="1">
                <a:spLocks noRot="1" noChangeAspect="1" noMove="1" noResize="1" noEditPoints="1" noAdjustHandles="1" noChangeArrowheads="1" noChangeShapeType="1" noTextEdit="1"/>
              </p:cNvSpPr>
              <p:nvPr/>
            </p:nvSpPr>
            <p:spPr>
              <a:xfrm>
                <a:off x="459377" y="5393695"/>
                <a:ext cx="7652657" cy="478700"/>
              </a:xfrm>
              <a:prstGeom prst="rect">
                <a:avLst/>
              </a:prstGeom>
              <a:blipFill>
                <a:blip r:embed="rId4"/>
                <a:stretch>
                  <a:fillRect l="-1990" t="-30769" b="-50000"/>
                </a:stretch>
              </a:blipFill>
            </p:spPr>
            <p:txBody>
              <a:bodyPr/>
              <a:lstStyle/>
              <a:p>
                <a:r>
                  <a:rPr lang="en-US">
                    <a:noFill/>
                  </a:rPr>
                  <a:t> </a:t>
                </a:r>
              </a:p>
            </p:txBody>
          </p:sp>
        </mc:Fallback>
      </mc:AlternateContent>
    </p:spTree>
    <p:extLst>
      <p:ext uri="{BB962C8B-B14F-4D97-AF65-F5344CB8AC3E}">
        <p14:creationId xmlns:p14="http://schemas.microsoft.com/office/powerpoint/2010/main" val="91803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err="1"/>
              <a:t>Tìm</a:t>
            </a:r>
            <a:r>
              <a:rPr lang="en-US" sz="3000" dirty="0"/>
              <a:t> </a:t>
            </a:r>
            <a:r>
              <a:rPr lang="en-US" sz="3000" dirty="0" err="1"/>
              <a:t>đường</a:t>
            </a:r>
            <a:r>
              <a:rPr lang="en-US" sz="3000" dirty="0"/>
              <a:t> </a:t>
            </a:r>
            <a:r>
              <a:rPr lang="en-US" sz="3000" dirty="0" err="1"/>
              <a:t>đi</a:t>
            </a:r>
            <a:r>
              <a:rPr lang="en-US" sz="3000" dirty="0"/>
              <a:t>, </a:t>
            </a:r>
            <a:r>
              <a:rPr lang="en-US" sz="3000" dirty="0" err="1"/>
              <a:t>chu</a:t>
            </a:r>
            <a:r>
              <a:rPr lang="en-US" sz="3000" dirty="0"/>
              <a:t> </a:t>
            </a:r>
            <a:r>
              <a:rPr lang="en-US" sz="3000" dirty="0" err="1"/>
              <a:t>trình</a:t>
            </a:r>
            <a:r>
              <a:rPr lang="en-US" sz="3000" dirty="0"/>
              <a:t> Euler</a:t>
            </a:r>
          </a:p>
        </p:txBody>
      </p:sp>
      <p:pic>
        <p:nvPicPr>
          <p:cNvPr id="6" name="Picture 5"/>
          <p:cNvPicPr>
            <a:picLocks noChangeAspect="1"/>
          </p:cNvPicPr>
          <p:nvPr/>
        </p:nvPicPr>
        <p:blipFill>
          <a:blip r:embed="rId2"/>
          <a:stretch>
            <a:fillRect/>
          </a:stretch>
        </p:blipFill>
        <p:spPr>
          <a:xfrm>
            <a:off x="6804172" y="1805547"/>
            <a:ext cx="2543175" cy="2143125"/>
          </a:xfrm>
          <a:prstGeom prst="rect">
            <a:avLst/>
          </a:prstGeom>
        </p:spPr>
      </p:pic>
      <p:pic>
        <p:nvPicPr>
          <p:cNvPr id="7" name="Picture 6"/>
          <p:cNvPicPr>
            <a:picLocks noChangeAspect="1"/>
          </p:cNvPicPr>
          <p:nvPr/>
        </p:nvPicPr>
        <p:blipFill>
          <a:blip r:embed="rId3"/>
          <a:stretch>
            <a:fillRect/>
          </a:stretch>
        </p:blipFill>
        <p:spPr>
          <a:xfrm>
            <a:off x="1283019" y="4424363"/>
            <a:ext cx="1562100" cy="1752600"/>
          </a:xfrm>
          <a:prstGeom prst="rect">
            <a:avLst/>
          </a:prstGeom>
        </p:spPr>
      </p:pic>
      <p:pic>
        <p:nvPicPr>
          <p:cNvPr id="8" name="Picture 7"/>
          <p:cNvPicPr>
            <a:picLocks noChangeAspect="1"/>
          </p:cNvPicPr>
          <p:nvPr/>
        </p:nvPicPr>
        <p:blipFill>
          <a:blip r:embed="rId4"/>
          <a:stretch>
            <a:fillRect/>
          </a:stretch>
        </p:blipFill>
        <p:spPr>
          <a:xfrm>
            <a:off x="4192633" y="4424363"/>
            <a:ext cx="1638300" cy="1762125"/>
          </a:xfrm>
          <a:prstGeom prst="rect">
            <a:avLst/>
          </a:prstGeom>
        </p:spPr>
      </p:pic>
      <p:pic>
        <p:nvPicPr>
          <p:cNvPr id="9" name="Picture 8"/>
          <p:cNvPicPr>
            <a:picLocks noChangeAspect="1"/>
          </p:cNvPicPr>
          <p:nvPr/>
        </p:nvPicPr>
        <p:blipFill>
          <a:blip r:embed="rId5"/>
          <a:stretch>
            <a:fillRect/>
          </a:stretch>
        </p:blipFill>
        <p:spPr>
          <a:xfrm>
            <a:off x="8390572" y="4492509"/>
            <a:ext cx="2762250" cy="1714500"/>
          </a:xfrm>
          <a:prstGeom prst="rect">
            <a:avLst/>
          </a:prstGeom>
        </p:spPr>
      </p:pic>
      <p:pic>
        <p:nvPicPr>
          <p:cNvPr id="13" name="Picture 12"/>
          <p:cNvPicPr>
            <a:picLocks noChangeAspect="1"/>
          </p:cNvPicPr>
          <p:nvPr/>
        </p:nvPicPr>
        <p:blipFill>
          <a:blip r:embed="rId6"/>
          <a:stretch>
            <a:fillRect/>
          </a:stretch>
        </p:blipFill>
        <p:spPr>
          <a:xfrm>
            <a:off x="3033442" y="1763434"/>
            <a:ext cx="1764278" cy="2110215"/>
          </a:xfrm>
          <a:prstGeom prst="rect">
            <a:avLst/>
          </a:prstGeom>
        </p:spPr>
      </p:pic>
    </p:spTree>
    <p:extLst>
      <p:ext uri="{BB962C8B-B14F-4D97-AF65-F5344CB8AC3E}">
        <p14:creationId xmlns:p14="http://schemas.microsoft.com/office/powerpoint/2010/main" val="1859277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a:stretch>
            <a:fillRect/>
          </a:stretch>
        </p:blipFill>
        <p:spPr>
          <a:xfrm>
            <a:off x="1150938" y="2384425"/>
            <a:ext cx="3616325" cy="3616325"/>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5" name="Picture 4"/>
          <p:cNvPicPr>
            <a:picLocks noChangeAspect="1"/>
          </p:cNvPicPr>
          <p:nvPr/>
        </p:nvPicPr>
        <p:blipFill>
          <a:blip r:embed="rId3"/>
          <a:stretch>
            <a:fillRect/>
          </a:stretch>
        </p:blipFill>
        <p:spPr>
          <a:xfrm>
            <a:off x="4835525" y="2384425"/>
            <a:ext cx="2884488" cy="3616325"/>
          </a:xfrm>
          <a:custGeom>
            <a:avLst/>
            <a:gdLst/>
            <a:ahLst/>
            <a:cxnLst/>
            <a:rect l="l" t="t" r="r" b="b"/>
            <a:pathLst>
              <a:path w="2487175" h="2487175">
                <a:moveTo>
                  <a:pt x="67328" y="0"/>
                </a:moveTo>
                <a:lnTo>
                  <a:pt x="2419847" y="0"/>
                </a:lnTo>
                <a:cubicBezTo>
                  <a:pt x="2457031" y="0"/>
                  <a:pt x="2487175" y="30144"/>
                  <a:pt x="2487175" y="67328"/>
                </a:cubicBezTo>
                <a:lnTo>
                  <a:pt x="2487175" y="2419847"/>
                </a:lnTo>
                <a:cubicBezTo>
                  <a:pt x="2487175" y="2457031"/>
                  <a:pt x="2457031" y="2487175"/>
                  <a:pt x="2419847" y="2487175"/>
                </a:cubicBezTo>
                <a:lnTo>
                  <a:pt x="67328" y="2487175"/>
                </a:lnTo>
                <a:cubicBezTo>
                  <a:pt x="30144" y="2487175"/>
                  <a:pt x="0" y="2457031"/>
                  <a:pt x="0" y="2419847"/>
                </a:cubicBezTo>
                <a:lnTo>
                  <a:pt x="0" y="67328"/>
                </a:lnTo>
                <a:cubicBezTo>
                  <a:pt x="0" y="30144"/>
                  <a:pt x="30144" y="0"/>
                  <a:pt x="67328" y="0"/>
                </a:cubicBezTo>
                <a:close/>
              </a:path>
            </a:pathLst>
          </a:custGeom>
        </p:spPr>
      </p:pic>
      <p:pic>
        <p:nvPicPr>
          <p:cNvPr id="6" name="Picture 5"/>
          <p:cNvPicPr>
            <a:picLocks noChangeAspect="1"/>
          </p:cNvPicPr>
          <p:nvPr/>
        </p:nvPicPr>
        <p:blipFill>
          <a:blip r:embed="rId4"/>
          <a:stretch>
            <a:fillRect/>
          </a:stretch>
        </p:blipFill>
        <p:spPr>
          <a:xfrm>
            <a:off x="7786688" y="2384425"/>
            <a:ext cx="3252788" cy="3616325"/>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sz="3000" dirty="0" err="1"/>
              <a:t>Vẽ</a:t>
            </a:r>
            <a:r>
              <a:rPr lang="en-US" sz="3000" dirty="0"/>
              <a:t> </a:t>
            </a:r>
            <a:r>
              <a:rPr lang="en-US" sz="3000" dirty="0" err="1"/>
              <a:t>bằng</a:t>
            </a:r>
            <a:r>
              <a:rPr lang="en-US" sz="3000" dirty="0"/>
              <a:t> </a:t>
            </a:r>
            <a:r>
              <a:rPr lang="en-US" sz="3000" dirty="0" err="1"/>
              <a:t>một</a:t>
            </a:r>
            <a:r>
              <a:rPr lang="en-US" sz="3000" dirty="0"/>
              <a:t> </a:t>
            </a:r>
            <a:r>
              <a:rPr lang="en-US" sz="3000" dirty="0" err="1"/>
              <a:t>nét</a:t>
            </a:r>
            <a:endParaRPr lang="en-US" sz="3000" dirty="0"/>
          </a:p>
        </p:txBody>
      </p:sp>
    </p:spTree>
    <p:extLst>
      <p:ext uri="{BB962C8B-B14F-4D97-AF65-F5344CB8AC3E}">
        <p14:creationId xmlns:p14="http://schemas.microsoft.com/office/powerpoint/2010/main" val="3462559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595268" y="1958652"/>
                <a:ext cx="5536397" cy="3935281"/>
              </a:xfrm>
            </p:spPr>
            <p:txBody>
              <a:bodyPr>
                <a:normAutofit/>
              </a:bodyPr>
              <a:lstStyle/>
              <a:p>
                <a:pPr marL="514350" indent="-514350">
                  <a:buAutoNum type="arabicParenR"/>
                </a:pPr>
                <a:r>
                  <a:rPr lang="en-US" dirty="0"/>
                  <a:t>với </a:t>
                </a:r>
                <a:r>
                  <a:rPr lang="en-US" dirty="0" err="1"/>
                  <a:t>giá</a:t>
                </a:r>
                <a:r>
                  <a:rPr lang="en-US" dirty="0"/>
                  <a:t> </a:t>
                </a:r>
                <a:r>
                  <a:rPr lang="en-US" dirty="0" err="1"/>
                  <a:t>trị</a:t>
                </a:r>
                <a:r>
                  <a:rPr lang="en-US" dirty="0"/>
                  <a:t> </a:t>
                </a:r>
                <a:r>
                  <a:rPr lang="en-US" dirty="0" err="1"/>
                  <a:t>nào</a:t>
                </a:r>
                <a:r>
                  <a:rPr lang="en-US" dirty="0"/>
                  <a:t> </a:t>
                </a:r>
                <a:r>
                  <a:rPr lang="en-US" dirty="0" err="1"/>
                  <a:t>của</a:t>
                </a:r>
                <a:r>
                  <a:rPr lang="en-US"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a:t>
                </a:r>
                <a:r>
                  <a:rPr lang="en-US" dirty="0" err="1"/>
                  <a:t>thì</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dirty="0"/>
                  <a:t> </a:t>
                </a:r>
                <a:r>
                  <a:rPr lang="en-US" dirty="0" err="1"/>
                  <a:t>có</a:t>
                </a:r>
                <a:r>
                  <a:rPr lang="en-US" dirty="0"/>
                  <a:t> </a:t>
                </a:r>
                <a:r>
                  <a:rPr lang="en-US" dirty="0" err="1"/>
                  <a:t>chu</a:t>
                </a:r>
                <a:r>
                  <a:rPr lang="en-US" dirty="0"/>
                  <a:t> </a:t>
                </a:r>
                <a:r>
                  <a:rPr lang="en-US" dirty="0" err="1"/>
                  <a:t>trình</a:t>
                </a:r>
                <a:r>
                  <a:rPr lang="en-US" dirty="0"/>
                  <a:t> Euler, </a:t>
                </a:r>
                <a:r>
                  <a:rPr lang="en-US" dirty="0" err="1"/>
                  <a:t>đường</a:t>
                </a:r>
                <a:r>
                  <a:rPr lang="en-US" dirty="0"/>
                  <a:t> </a:t>
                </a:r>
                <a:r>
                  <a:rPr lang="en-US" dirty="0" err="1"/>
                  <a:t>đi</a:t>
                </a:r>
                <a:r>
                  <a:rPr lang="en-US" dirty="0"/>
                  <a:t> Euler?</a:t>
                </a:r>
              </a:p>
              <a:p>
                <a:pPr marL="514350" indent="-514350">
                  <a:buFont typeface="Arial" panose="020B0604020202020204" pitchFamily="34" charset="0"/>
                  <a:buAutoNum type="arabicParenR"/>
                </a:pPr>
                <a:r>
                  <a:rPr lang="en-US" dirty="0"/>
                  <a:t>với </a:t>
                </a:r>
                <a:r>
                  <a:rPr lang="en-US" dirty="0" err="1"/>
                  <a:t>giá</a:t>
                </a:r>
                <a:r>
                  <a:rPr lang="en-US" dirty="0"/>
                  <a:t> </a:t>
                </a:r>
                <a:r>
                  <a:rPr lang="en-US" dirty="0" err="1"/>
                  <a:t>trị</a:t>
                </a:r>
                <a:r>
                  <a:rPr lang="en-US" dirty="0"/>
                  <a:t> </a:t>
                </a:r>
                <a:r>
                  <a:rPr lang="en-US" dirty="0" err="1"/>
                  <a:t>nào</a:t>
                </a:r>
                <a:r>
                  <a:rPr lang="en-US" dirty="0"/>
                  <a:t> </a:t>
                </a:r>
                <a:r>
                  <a:rPr lang="en-US" dirty="0" err="1"/>
                  <a:t>của</a:t>
                </a:r>
                <a:r>
                  <a:rPr lang="en-US" dirty="0"/>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oMath>
                </a14:m>
                <a:r>
                  <a:rPr lang="en-US" dirty="0"/>
                  <a:t> </a:t>
                </a:r>
                <a:r>
                  <a:rPr lang="en-US" dirty="0" err="1"/>
                  <a:t>thì</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oMath>
                </a14:m>
                <a:r>
                  <a:rPr lang="en-US" dirty="0"/>
                  <a:t> </a:t>
                </a:r>
                <a:r>
                  <a:rPr lang="en-US" dirty="0" err="1"/>
                  <a:t>có</a:t>
                </a:r>
                <a:r>
                  <a:rPr lang="en-US" dirty="0"/>
                  <a:t> </a:t>
                </a:r>
                <a:r>
                  <a:rPr lang="en-US" dirty="0" err="1"/>
                  <a:t>chu</a:t>
                </a:r>
                <a:r>
                  <a:rPr lang="en-US" dirty="0"/>
                  <a:t> </a:t>
                </a:r>
                <a:r>
                  <a:rPr lang="en-US" dirty="0" err="1"/>
                  <a:t>trình</a:t>
                </a:r>
                <a:r>
                  <a:rPr lang="en-US" dirty="0"/>
                  <a:t> Hamilton, </a:t>
                </a:r>
                <a:r>
                  <a:rPr lang="en-US" dirty="0" err="1"/>
                  <a:t>đường</a:t>
                </a:r>
                <a:r>
                  <a:rPr lang="en-US" dirty="0"/>
                  <a:t> </a:t>
                </a:r>
                <a:r>
                  <a:rPr lang="en-US" dirty="0" err="1"/>
                  <a:t>đi</a:t>
                </a:r>
                <a:r>
                  <a:rPr lang="en-US" dirty="0"/>
                  <a:t> Hamilton?</a:t>
                </a:r>
              </a:p>
              <a:p>
                <a:pPr marL="514350" indent="-514350">
                  <a:buAutoNum type="arabicParen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595268" y="1958652"/>
                <a:ext cx="5536397" cy="3935281"/>
              </a:xfrm>
              <a:blipFill>
                <a:blip r:embed="rId2"/>
                <a:stretch>
                  <a:fillRect l="-2313" t="-2477"/>
                </a:stretch>
              </a:blipFill>
            </p:spPr>
            <p:txBody>
              <a:bodyPr/>
              <a:lstStyle/>
              <a:p>
                <a:r>
                  <a:rPr lang="en-CA">
                    <a:noFill/>
                  </a:rPr>
                  <a:t> </a:t>
                </a:r>
              </a:p>
            </p:txBody>
          </p:sp>
        </mc:Fallback>
      </mc:AlternateContent>
    </p:spTree>
    <p:extLst>
      <p:ext uri="{BB962C8B-B14F-4D97-AF65-F5344CB8AC3E}">
        <p14:creationId xmlns:p14="http://schemas.microsoft.com/office/powerpoint/2010/main" val="910438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2" name="Rectangle 21">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7475" y="847827"/>
            <a:ext cx="5408813" cy="1169585"/>
          </a:xfrm>
        </p:spPr>
        <p:txBody>
          <a:bodyPr anchor="b">
            <a:normAutofit/>
          </a:bodyPr>
          <a:lstStyle/>
          <a:p>
            <a:r>
              <a:rPr lang="en-US" sz="5100" b="1"/>
              <a:t>Đồ thị có trọng số</a:t>
            </a:r>
          </a:p>
        </p:txBody>
      </p:sp>
      <p:pic>
        <p:nvPicPr>
          <p:cNvPr id="5" name="Picture 4"/>
          <p:cNvPicPr>
            <a:picLocks noChangeAspect="1"/>
          </p:cNvPicPr>
          <p:nvPr/>
        </p:nvPicPr>
        <p:blipFill>
          <a:blip r:embed="rId2"/>
          <a:stretch>
            <a:fillRect/>
          </a:stretch>
        </p:blipFill>
        <p:spPr>
          <a:xfrm>
            <a:off x="914401" y="1110238"/>
            <a:ext cx="4389120" cy="1909266"/>
          </a:xfrm>
          <a:prstGeom prst="rect">
            <a:avLst/>
          </a:prstGeom>
        </p:spPr>
      </p:pic>
      <p:sp>
        <p:nvSpPr>
          <p:cNvPr id="27" name="Rectangle 2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914401" y="3916513"/>
            <a:ext cx="4389120" cy="1898294"/>
          </a:xfrm>
          <a:prstGeom prst="rect">
            <a:avLst/>
          </a:prstGeom>
        </p:spPr>
      </p:pic>
      <p:sp>
        <p:nvSpPr>
          <p:cNvPr id="3" name="Content Placeholder 2"/>
          <p:cNvSpPr>
            <a:spLocks noGrp="1"/>
          </p:cNvSpPr>
          <p:nvPr>
            <p:ph idx="1"/>
          </p:nvPr>
        </p:nvSpPr>
        <p:spPr>
          <a:xfrm>
            <a:off x="5868786" y="2508105"/>
            <a:ext cx="5408813" cy="3632493"/>
          </a:xfrm>
        </p:spPr>
        <p:txBody>
          <a:bodyPr anchor="ctr">
            <a:normAutofit/>
          </a:bodyPr>
          <a:lstStyle/>
          <a:p>
            <a:r>
              <a:rPr lang="en-US" sz="2000"/>
              <a:t>Đồ thị mà mỗi cạnh của nó được gán một con số (nguyên hoặc thực), được gọi là trọng số ứng với cạnh đó.</a:t>
            </a:r>
          </a:p>
          <a:p>
            <a:r>
              <a:rPr lang="en-US" sz="2000"/>
              <a:t>Nhiều bài toán có thể mô hình bằng đồ thị có trọng số.</a:t>
            </a:r>
          </a:p>
          <a:p>
            <a:endParaRPr lang="en-US" sz="2000"/>
          </a:p>
        </p:txBody>
      </p:sp>
    </p:spTree>
    <p:extLst>
      <p:ext uri="{BB962C8B-B14F-4D97-AF65-F5344CB8AC3E}">
        <p14:creationId xmlns:p14="http://schemas.microsoft.com/office/powerpoint/2010/main" val="3831471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5279408" cy="1128068"/>
          </a:xfrm>
        </p:spPr>
        <p:txBody>
          <a:bodyPr anchor="ctr">
            <a:noAutofit/>
          </a:bodyPr>
          <a:lstStyle/>
          <a:p>
            <a:r>
              <a:rPr lang="en-US" sz="5100" b="1" dirty="0" err="1"/>
              <a:t>Bài</a:t>
            </a:r>
            <a:r>
              <a:rPr lang="en-US" sz="5100" b="1" dirty="0"/>
              <a:t> </a:t>
            </a:r>
            <a:r>
              <a:rPr lang="en-US" sz="5100" b="1" dirty="0" err="1"/>
              <a:t>toán</a:t>
            </a:r>
            <a:r>
              <a:rPr lang="en-US" sz="5100" b="1" dirty="0"/>
              <a:t> </a:t>
            </a:r>
            <a:r>
              <a:rPr lang="en-US" sz="5100" b="1" dirty="0" err="1"/>
              <a:t>tìm</a:t>
            </a:r>
            <a:r>
              <a:rPr lang="en-US" sz="5100" b="1" dirty="0"/>
              <a:t> </a:t>
            </a:r>
            <a:r>
              <a:rPr lang="en-US" sz="5100" b="1" dirty="0" err="1"/>
              <a:t>đường</a:t>
            </a:r>
            <a:r>
              <a:rPr lang="en-US" sz="5100" b="1" dirty="0"/>
              <a:t> </a:t>
            </a:r>
            <a:r>
              <a:rPr lang="en-US" sz="5100" b="1" dirty="0" err="1"/>
              <a:t>đi</a:t>
            </a:r>
            <a:r>
              <a:rPr lang="en-US" sz="5100" b="1" dirty="0"/>
              <a:t> </a:t>
            </a:r>
            <a:r>
              <a:rPr lang="en-US" sz="5100" b="1" dirty="0" err="1"/>
              <a:t>ngắn</a:t>
            </a:r>
            <a:r>
              <a:rPr lang="en-US" sz="5100" b="1" dirty="0"/>
              <a:t> </a:t>
            </a:r>
            <a:r>
              <a:rPr lang="en-US" sz="5100" b="1" dirty="0" err="1"/>
              <a:t>nhất</a:t>
            </a:r>
            <a:endParaRPr lang="en-US" sz="5100" b="1" dirty="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0719" y="2330505"/>
            <a:ext cx="5278066" cy="3979585"/>
          </a:xfrm>
        </p:spPr>
        <p:txBody>
          <a:bodyPr anchor="ctr">
            <a:normAutofit/>
          </a:bodyPr>
          <a:lstStyle/>
          <a:p>
            <a:r>
              <a:rPr lang="en-US" sz="2000" dirty="0" err="1"/>
              <a:t>Bài</a:t>
            </a:r>
            <a:r>
              <a:rPr lang="en-US" sz="2000" dirty="0"/>
              <a:t> </a:t>
            </a:r>
            <a:r>
              <a:rPr lang="en-US" sz="2000" dirty="0" err="1"/>
              <a:t>toán</a:t>
            </a:r>
            <a:r>
              <a:rPr lang="en-US" sz="2000" dirty="0"/>
              <a:t> </a:t>
            </a:r>
            <a:r>
              <a:rPr lang="en-US" sz="2000" dirty="0" err="1"/>
              <a:t>tìm</a:t>
            </a:r>
            <a:r>
              <a:rPr lang="en-US" sz="2000" dirty="0"/>
              <a:t> </a:t>
            </a:r>
            <a:r>
              <a:rPr lang="en-US" sz="2000" dirty="0" err="1"/>
              <a:t>đường</a:t>
            </a:r>
            <a:r>
              <a:rPr lang="en-US" sz="2000" dirty="0"/>
              <a:t> </a:t>
            </a:r>
            <a:r>
              <a:rPr lang="en-US" sz="2000" dirty="0" err="1"/>
              <a:t>đi</a:t>
            </a:r>
            <a:r>
              <a:rPr lang="en-US" sz="2000" dirty="0"/>
              <a:t> </a:t>
            </a:r>
            <a:r>
              <a:rPr lang="en-US" sz="2000" dirty="0" err="1"/>
              <a:t>ngắn</a:t>
            </a:r>
            <a:r>
              <a:rPr lang="en-US" sz="2000" dirty="0"/>
              <a:t> </a:t>
            </a:r>
            <a:r>
              <a:rPr lang="en-US" sz="2000" dirty="0" err="1"/>
              <a:t>nhất</a:t>
            </a:r>
            <a:r>
              <a:rPr lang="en-US" sz="2000" dirty="0"/>
              <a:t>: </a:t>
            </a:r>
            <a:r>
              <a:rPr lang="en-US" sz="2000" dirty="0" err="1"/>
              <a:t>Tìm</a:t>
            </a:r>
            <a:r>
              <a:rPr lang="en-US" sz="2000" dirty="0"/>
              <a:t> </a:t>
            </a:r>
            <a:r>
              <a:rPr lang="en-US" sz="2000" dirty="0" err="1"/>
              <a:t>đường</a:t>
            </a:r>
            <a:r>
              <a:rPr lang="en-US" sz="2000" dirty="0"/>
              <a:t> </a:t>
            </a:r>
            <a:r>
              <a:rPr lang="en-US" sz="2000" dirty="0" err="1"/>
              <a:t>đi</a:t>
            </a:r>
            <a:r>
              <a:rPr lang="en-US" sz="2000" dirty="0"/>
              <a:t> </a:t>
            </a:r>
            <a:r>
              <a:rPr lang="en-US" sz="2000" dirty="0" err="1"/>
              <a:t>có</a:t>
            </a:r>
            <a:r>
              <a:rPr lang="en-US" sz="2000" dirty="0"/>
              <a:t> </a:t>
            </a:r>
            <a:r>
              <a:rPr lang="en-US" sz="2000" dirty="0" err="1"/>
              <a:t>độ</a:t>
            </a:r>
            <a:r>
              <a:rPr lang="en-US" sz="2000" dirty="0"/>
              <a:t> </a:t>
            </a:r>
            <a:r>
              <a:rPr lang="en-US" sz="2000" dirty="0" err="1"/>
              <a:t>dài</a:t>
            </a:r>
            <a:r>
              <a:rPr lang="en-US" sz="2000" dirty="0"/>
              <a:t> </a:t>
            </a:r>
            <a:r>
              <a:rPr lang="en-US" sz="2000" dirty="0" err="1"/>
              <a:t>ngắn</a:t>
            </a:r>
            <a:r>
              <a:rPr lang="en-US" sz="2000" dirty="0"/>
              <a:t> </a:t>
            </a:r>
            <a:r>
              <a:rPr lang="en-US" sz="2000" dirty="0" err="1"/>
              <a:t>nhất</a:t>
            </a:r>
            <a:r>
              <a:rPr lang="en-US" sz="2000" dirty="0"/>
              <a:t> </a:t>
            </a:r>
            <a:r>
              <a:rPr lang="en-US" sz="2000" dirty="0" err="1"/>
              <a:t>giữa</a:t>
            </a:r>
            <a:r>
              <a:rPr lang="en-US" sz="2000" dirty="0"/>
              <a:t> </a:t>
            </a:r>
            <a:r>
              <a:rPr lang="en-US" sz="2000" dirty="0" err="1"/>
              <a:t>hai</a:t>
            </a:r>
            <a:r>
              <a:rPr lang="en-US" sz="2000" dirty="0"/>
              <a:t> </a:t>
            </a:r>
            <a:r>
              <a:rPr lang="en-US" sz="2000" dirty="0" err="1"/>
              <a:t>đỉnh</a:t>
            </a:r>
            <a:r>
              <a:rPr lang="en-US" sz="2000" dirty="0"/>
              <a:t> </a:t>
            </a:r>
            <a:r>
              <a:rPr lang="en-US" sz="2000" dirty="0" err="1"/>
              <a:t>của</a:t>
            </a:r>
            <a:r>
              <a:rPr lang="en-US" sz="2000" dirty="0"/>
              <a:t> </a:t>
            </a:r>
            <a:r>
              <a:rPr lang="en-US" sz="2000" dirty="0" err="1"/>
              <a:t>đồ</a:t>
            </a:r>
            <a:r>
              <a:rPr lang="en-US" sz="2000" dirty="0"/>
              <a:t> </a:t>
            </a:r>
            <a:r>
              <a:rPr lang="en-US" sz="2000" dirty="0" err="1"/>
              <a:t>thị</a:t>
            </a:r>
            <a:r>
              <a:rPr lang="en-US" sz="2000" dirty="0"/>
              <a:t>.</a:t>
            </a:r>
          </a:p>
          <a:p>
            <a:pPr marL="0" indent="0">
              <a:buNone/>
            </a:pPr>
            <a:endParaRPr lang="en-US" sz="2000" dirty="0"/>
          </a:p>
          <a:p>
            <a:r>
              <a:rPr lang="en-US" sz="2000" dirty="0" err="1"/>
              <a:t>Ví</a:t>
            </a:r>
            <a:r>
              <a:rPr lang="en-US" sz="2000" dirty="0"/>
              <a:t> </a:t>
            </a:r>
            <a:r>
              <a:rPr lang="en-US" sz="2000" dirty="0" err="1"/>
              <a:t>dụ</a:t>
            </a:r>
            <a:r>
              <a:rPr lang="en-US" sz="2000" dirty="0"/>
              <a:t>, </a:t>
            </a:r>
            <a:r>
              <a:rPr lang="en-US" sz="2000" dirty="0" err="1"/>
              <a:t>tìm</a:t>
            </a:r>
            <a:r>
              <a:rPr lang="en-US" sz="2000" dirty="0"/>
              <a:t> </a:t>
            </a:r>
            <a:r>
              <a:rPr lang="en-US" sz="2000" dirty="0" err="1"/>
              <a:t>đường</a:t>
            </a:r>
            <a:r>
              <a:rPr lang="en-US" sz="2000" dirty="0"/>
              <a:t> </a:t>
            </a:r>
            <a:r>
              <a:rPr lang="en-US" sz="2000" dirty="0" err="1"/>
              <a:t>đi</a:t>
            </a:r>
            <a:r>
              <a:rPr lang="en-US" sz="2000" dirty="0"/>
              <a:t> </a:t>
            </a:r>
            <a:r>
              <a:rPr lang="en-US" sz="2000" dirty="0" err="1"/>
              <a:t>ngắn</a:t>
            </a:r>
            <a:r>
              <a:rPr lang="en-US" sz="2000" dirty="0"/>
              <a:t> </a:t>
            </a:r>
            <a:r>
              <a:rPr lang="en-US" sz="2000" dirty="0" err="1"/>
              <a:t>nhất</a:t>
            </a:r>
            <a:r>
              <a:rPr lang="en-US" sz="2000" dirty="0"/>
              <a:t> </a:t>
            </a:r>
            <a:r>
              <a:rPr lang="en-US" sz="2000" dirty="0" err="1"/>
              <a:t>từ</a:t>
            </a:r>
            <a:r>
              <a:rPr lang="en-US" sz="2000" dirty="0"/>
              <a:t> a </a:t>
            </a:r>
            <a:r>
              <a:rPr lang="en-US" sz="2000" dirty="0" err="1"/>
              <a:t>đến</a:t>
            </a:r>
            <a:r>
              <a:rPr lang="en-US" sz="2000" dirty="0"/>
              <a:t> z</a:t>
            </a:r>
          </a:p>
          <a:p>
            <a:endParaRPr lang="en-US" sz="2000" dirty="0"/>
          </a:p>
          <a:p>
            <a:endParaRPr lang="en-US" sz="2000"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083423" y="890325"/>
            <a:ext cx="4397433" cy="1901889"/>
          </a:xfrm>
          <a:prstGeom prst="rect">
            <a:avLst/>
          </a:prstGeom>
        </p:spPr>
      </p:pic>
      <p:sp>
        <p:nvSpPr>
          <p:cNvPr id="22" name="Rectangle 2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7267757" y="3707894"/>
            <a:ext cx="4026900" cy="2518756"/>
          </a:xfrm>
          <a:prstGeom prst="rect">
            <a:avLst/>
          </a:prstGeom>
        </p:spPr>
      </p:pic>
    </p:spTree>
    <p:extLst>
      <p:ext uri="{BB962C8B-B14F-4D97-AF65-F5344CB8AC3E}">
        <p14:creationId xmlns:p14="http://schemas.microsoft.com/office/powerpoint/2010/main" val="152703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267909" y="2023110"/>
            <a:ext cx="2469624" cy="2846070"/>
          </a:xfrm>
        </p:spPr>
        <p:txBody>
          <a:bodyPr vert="horz" lIns="91440" tIns="45720" rIns="91440" bIns="45720" rtlCol="0" anchor="ctr">
            <a:noAutofit/>
          </a:bodyPr>
          <a:lstStyle/>
          <a:p>
            <a:r>
              <a:rPr lang="en-US" sz="5100" b="1" kern="1200" dirty="0" err="1">
                <a:solidFill>
                  <a:schemeClr val="tx1"/>
                </a:solidFill>
                <a:latin typeface="+mj-lt"/>
                <a:ea typeface="+mj-ea"/>
                <a:cs typeface="+mj-cs"/>
              </a:rPr>
              <a:t>Thuật</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toán</a:t>
            </a:r>
            <a:r>
              <a:rPr lang="en-US" sz="5100" b="1" kern="1200" dirty="0">
                <a:solidFill>
                  <a:schemeClr val="tx1"/>
                </a:solidFill>
                <a:latin typeface="+mj-lt"/>
                <a:ea typeface="+mj-ea"/>
                <a:cs typeface="+mj-cs"/>
              </a:rPr>
              <a:t> Dijkstra </a:t>
            </a:r>
            <a:r>
              <a:rPr lang="en-US" sz="5100" b="1" kern="1200" dirty="0" err="1">
                <a:solidFill>
                  <a:schemeClr val="tx1"/>
                </a:solidFill>
                <a:latin typeface="+mj-lt"/>
                <a:ea typeface="+mj-ea"/>
                <a:cs typeface="+mj-cs"/>
              </a:rPr>
              <a:t>tìm</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đường</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đi</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ngắn</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nhất</a:t>
            </a:r>
            <a:r>
              <a:rPr lang="en-US" sz="5100" b="1" kern="1200" dirty="0">
                <a:solidFill>
                  <a:schemeClr val="tx1"/>
                </a:solidFill>
                <a:latin typeface="+mj-lt"/>
                <a:ea typeface="+mj-ea"/>
                <a:cs typeface="+mj-cs"/>
              </a:rPr>
              <a:t> (1)</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45238" y="1343664"/>
            <a:ext cx="7608304" cy="4241628"/>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568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267909" y="2023110"/>
            <a:ext cx="2469624" cy="2846070"/>
          </a:xfrm>
        </p:spPr>
        <p:txBody>
          <a:bodyPr vert="horz" lIns="91440" tIns="45720" rIns="91440" bIns="45720" rtlCol="0" anchor="ctr">
            <a:noAutofit/>
          </a:bodyPr>
          <a:lstStyle/>
          <a:p>
            <a:r>
              <a:rPr lang="en-US" sz="5100" b="1" kern="1200" dirty="0" err="1">
                <a:solidFill>
                  <a:schemeClr val="tx1"/>
                </a:solidFill>
                <a:latin typeface="+mj-lt"/>
                <a:ea typeface="+mj-ea"/>
                <a:cs typeface="+mj-cs"/>
              </a:rPr>
              <a:t>Thuật</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toán</a:t>
            </a:r>
            <a:r>
              <a:rPr lang="en-US" sz="5100" b="1" kern="1200" dirty="0">
                <a:solidFill>
                  <a:schemeClr val="tx1"/>
                </a:solidFill>
                <a:latin typeface="+mj-lt"/>
                <a:ea typeface="+mj-ea"/>
                <a:cs typeface="+mj-cs"/>
              </a:rPr>
              <a:t> Dijkstra </a:t>
            </a:r>
            <a:r>
              <a:rPr lang="en-US" sz="5100" b="1" kern="1200" dirty="0" err="1">
                <a:solidFill>
                  <a:schemeClr val="tx1"/>
                </a:solidFill>
                <a:latin typeface="+mj-lt"/>
                <a:ea typeface="+mj-ea"/>
                <a:cs typeface="+mj-cs"/>
              </a:rPr>
              <a:t>tìm</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đường</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đi</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ngắn</a:t>
            </a:r>
            <a:r>
              <a:rPr lang="en-US" sz="5100" b="1" kern="1200" dirty="0">
                <a:solidFill>
                  <a:schemeClr val="tx1"/>
                </a:solidFill>
                <a:latin typeface="+mj-lt"/>
                <a:ea typeface="+mj-ea"/>
                <a:cs typeface="+mj-cs"/>
              </a:rPr>
              <a:t> </a:t>
            </a:r>
            <a:r>
              <a:rPr lang="en-US" sz="5100" b="1" kern="1200" dirty="0" err="1">
                <a:solidFill>
                  <a:schemeClr val="tx1"/>
                </a:solidFill>
                <a:latin typeface="+mj-lt"/>
                <a:ea typeface="+mj-ea"/>
                <a:cs typeface="+mj-cs"/>
              </a:rPr>
              <a:t>nhất</a:t>
            </a:r>
            <a:r>
              <a:rPr lang="en-US" sz="5100" b="1" kern="1200" dirty="0">
                <a:solidFill>
                  <a:schemeClr val="tx1"/>
                </a:solidFill>
                <a:latin typeface="+mj-lt"/>
                <a:ea typeface="+mj-ea"/>
                <a:cs typeface="+mj-cs"/>
              </a:rPr>
              <a:t> (2)</a:t>
            </a:r>
          </a:p>
        </p:txBody>
      </p:sp>
      <p:sp>
        <p:nvSpPr>
          <p:cNvPr id="10" name="Rectangle 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45238" y="1609954"/>
            <a:ext cx="7608304" cy="3709047"/>
          </a:xfrm>
          <a:prstGeom prst="rect">
            <a:avLst/>
          </a:prstGeom>
        </p:spPr>
      </p:pic>
      <p:sp>
        <p:nvSpPr>
          <p:cNvPr id="14" name="Rectangle 1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282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p:cNvSpPr>
            <a:spLocks noGrp="1"/>
          </p:cNvSpPr>
          <p:nvPr>
            <p:ph type="title"/>
          </p:nvPr>
        </p:nvSpPr>
        <p:spPr>
          <a:xfrm>
            <a:off x="497973" y="393380"/>
            <a:ext cx="7655427" cy="739881"/>
          </a:xfrm>
        </p:spPr>
        <p:txBody>
          <a:bodyPr vert="horz" lIns="91440" tIns="45720" rIns="91440" bIns="45720" rtlCol="0" anchor="b">
            <a:normAutofit/>
          </a:bodyPr>
          <a:lstStyle/>
          <a:p>
            <a:r>
              <a:rPr lang="en-US" sz="2800"/>
              <a:t>Tìm đường đi ngắn nhất bằng thuật toán Dijkstra</a:t>
            </a:r>
          </a:p>
        </p:txBody>
      </p:sp>
      <p:pic>
        <p:nvPicPr>
          <p:cNvPr id="4" name="Picture 3"/>
          <p:cNvPicPr>
            <a:picLocks noChangeAspect="1"/>
          </p:cNvPicPr>
          <p:nvPr/>
        </p:nvPicPr>
        <p:blipFill>
          <a:blip r:embed="rId2"/>
          <a:stretch>
            <a:fillRect/>
          </a:stretch>
        </p:blipFill>
        <p:spPr>
          <a:xfrm>
            <a:off x="1524000" y="2617936"/>
            <a:ext cx="4483510" cy="2804357"/>
          </a:xfrm>
          <a:prstGeom prst="rect">
            <a:avLst/>
          </a:prstGeom>
        </p:spPr>
      </p:pic>
      <p:pic>
        <p:nvPicPr>
          <p:cNvPr id="5" name="Picture 4"/>
          <p:cNvPicPr>
            <a:picLocks noChangeAspect="1"/>
          </p:cNvPicPr>
          <p:nvPr/>
        </p:nvPicPr>
        <p:blipFill>
          <a:blip r:embed="rId3"/>
          <a:stretch>
            <a:fillRect/>
          </a:stretch>
        </p:blipFill>
        <p:spPr>
          <a:xfrm>
            <a:off x="6204156" y="2707868"/>
            <a:ext cx="4483510" cy="2624493"/>
          </a:xfrm>
          <a:prstGeom prst="rect">
            <a:avLst/>
          </a:prstGeom>
        </p:spPr>
      </p:pic>
      <p:sp>
        <p:nvSpPr>
          <p:cNvPr id="14" name="Freeform: Shape 13">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79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938488" y="643467"/>
            <a:ext cx="8315023"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74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292" y="513612"/>
            <a:ext cx="9894133" cy="1031216"/>
          </a:xfrm>
        </p:spPr>
        <p:txBody>
          <a:bodyPr anchor="b">
            <a:normAutofit/>
          </a:bodyPr>
          <a:lstStyle/>
          <a:p>
            <a:r>
              <a:rPr lang="en-US" sz="3400" b="1" dirty="0" err="1"/>
              <a:t>Phân</a:t>
            </a:r>
            <a:r>
              <a:rPr lang="en-US" sz="3400" b="1" dirty="0"/>
              <a:t> </a:t>
            </a:r>
            <a:r>
              <a:rPr lang="en-US" sz="3400" b="1" dirty="0" err="1"/>
              <a:t>loại</a:t>
            </a:r>
            <a:r>
              <a:rPr lang="en-US" sz="3400" b="1" dirty="0"/>
              <a:t> </a:t>
            </a:r>
            <a:r>
              <a:rPr lang="en-US" sz="3400" b="1" dirty="0" err="1"/>
              <a:t>đồ</a:t>
            </a:r>
            <a:r>
              <a:rPr lang="en-US" sz="3400" b="1" dirty="0"/>
              <a:t> </a:t>
            </a:r>
            <a:r>
              <a:rPr lang="en-US" sz="3400" b="1" dirty="0" err="1"/>
              <a:t>thị</a:t>
            </a:r>
            <a:br>
              <a:rPr lang="en-US" sz="3400" b="1" dirty="0"/>
            </a:br>
            <a:r>
              <a:rPr lang="en-US" sz="3400" b="1" dirty="0" err="1">
                <a:solidFill>
                  <a:srgbClr val="FF0000"/>
                </a:solidFill>
              </a:rPr>
              <a:t>Đơn</a:t>
            </a:r>
            <a:r>
              <a:rPr lang="en-US" sz="3400" b="1" dirty="0">
                <a:solidFill>
                  <a:srgbClr val="FF0000"/>
                </a:solidFill>
              </a:rPr>
              <a:t> </a:t>
            </a:r>
            <a:r>
              <a:rPr lang="en-US" sz="3400" b="1" dirty="0" err="1">
                <a:solidFill>
                  <a:srgbClr val="FF0000"/>
                </a:solidFill>
              </a:rPr>
              <a:t>đồ</a:t>
            </a:r>
            <a:r>
              <a:rPr lang="en-US" sz="3400" b="1" dirty="0">
                <a:solidFill>
                  <a:srgbClr val="FF0000"/>
                </a:solidFill>
              </a:rPr>
              <a:t> </a:t>
            </a:r>
            <a:r>
              <a:rPr lang="en-US" sz="3400" b="1" dirty="0" err="1">
                <a:solidFill>
                  <a:srgbClr val="FF0000"/>
                </a:solidFill>
              </a:rPr>
              <a:t>thị</a:t>
            </a:r>
            <a:r>
              <a:rPr lang="en-US" sz="3400" b="1" dirty="0">
                <a:solidFill>
                  <a:srgbClr val="FF0000"/>
                </a:solidFill>
              </a:rPr>
              <a:t> </a:t>
            </a:r>
            <a:r>
              <a:rPr lang="en-US" sz="3400" b="1" dirty="0" err="1">
                <a:solidFill>
                  <a:srgbClr val="FF0000"/>
                </a:solidFill>
              </a:rPr>
              <a:t>có</a:t>
            </a:r>
            <a:r>
              <a:rPr lang="en-US" sz="3400" b="1" dirty="0">
                <a:solidFill>
                  <a:srgbClr val="FF0000"/>
                </a:solidFill>
              </a:rPr>
              <a:t> </a:t>
            </a:r>
            <a:r>
              <a:rPr lang="en-US" sz="3400" b="1" dirty="0" err="1">
                <a:solidFill>
                  <a:srgbClr val="FF0000"/>
                </a:solidFill>
              </a:rPr>
              <a:t>hướng</a:t>
            </a:r>
            <a:endParaRPr lang="en-US" sz="3400" b="1" dirty="0">
              <a:solidFill>
                <a:srgbClr val="FF0000"/>
              </a:solidFill>
            </a:endParaRPr>
          </a:p>
        </p:txBody>
      </p:sp>
      <p:pic>
        <p:nvPicPr>
          <p:cNvPr id="5" name="Picture 4"/>
          <p:cNvPicPr>
            <a:picLocks noChangeAspect="1"/>
          </p:cNvPicPr>
          <p:nvPr/>
        </p:nvPicPr>
        <p:blipFill>
          <a:blip r:embed="rId2"/>
          <a:stretch>
            <a:fillRect/>
          </a:stretch>
        </p:blipFill>
        <p:spPr>
          <a:xfrm>
            <a:off x="1514293" y="3149388"/>
            <a:ext cx="5069382" cy="1634874"/>
          </a:xfrm>
          <a:prstGeom prst="rect">
            <a:avLst/>
          </a:prstGeom>
        </p:spPr>
      </p:pic>
      <p:sp>
        <p:nvSpPr>
          <p:cNvPr id="10"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2"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781374" y="2279151"/>
                <a:ext cx="3536660" cy="3387145"/>
              </a:xfrm>
            </p:spPr>
            <p:txBody>
              <a:bodyPr anchor="ctr">
                <a:normAutofit/>
              </a:bodyPr>
              <a:lstStyle/>
              <a:p>
                <a:r>
                  <a:rPr lang="en-US" sz="2400" dirty="0" err="1"/>
                  <a:t>Đơn</a:t>
                </a:r>
                <a:r>
                  <a:rPr lang="en-US" sz="2400" dirty="0"/>
                  <a:t> </a:t>
                </a:r>
                <a:r>
                  <a:rPr lang="en-US" sz="2400" dirty="0" err="1"/>
                  <a:t>đồ</a:t>
                </a:r>
                <a:r>
                  <a:rPr lang="en-US" sz="2400" dirty="0"/>
                  <a:t> </a:t>
                </a:r>
                <a:r>
                  <a:rPr lang="en-US" sz="2400" dirty="0" err="1"/>
                  <a:t>thị</a:t>
                </a:r>
                <a:r>
                  <a:rPr lang="en-US" sz="2400" dirty="0"/>
                  <a:t> </a:t>
                </a:r>
                <a:r>
                  <a:rPr lang="en-US" sz="2400" dirty="0" err="1"/>
                  <a:t>có</a:t>
                </a:r>
                <a:r>
                  <a:rPr lang="en-US" sz="2400" dirty="0"/>
                  <a:t> </a:t>
                </a:r>
                <a:r>
                  <a:rPr lang="en-US" sz="2400" dirty="0" err="1"/>
                  <a:t>hướng</a:t>
                </a:r>
                <a:r>
                  <a:rPr lang="en-US" sz="2400" dirty="0"/>
                  <a:t> </a:t>
                </a:r>
                <a14:m>
                  <m:oMath xmlns:m="http://schemas.openxmlformats.org/officeDocument/2006/math">
                    <m:r>
                      <a:rPr lang="en-US" sz="2400" b="0" i="1">
                        <a:latin typeface="Cambria Math" panose="02040503050406030204" pitchFamily="18" charset="0"/>
                      </a:rPr>
                      <m:t>𝐺</m:t>
                    </m:r>
                    <m:r>
                      <a:rPr lang="en-US" sz="2400" b="0" i="1">
                        <a:latin typeface="Cambria Math" panose="02040503050406030204" pitchFamily="18" charset="0"/>
                      </a:rPr>
                      <m:t>=(</m:t>
                    </m:r>
                    <m:r>
                      <a:rPr lang="en-US" sz="2400" b="0" i="1">
                        <a:latin typeface="Cambria Math" panose="02040503050406030204" pitchFamily="18" charset="0"/>
                      </a:rPr>
                      <m:t>𝑉</m:t>
                    </m:r>
                    <m:r>
                      <a:rPr lang="en-US" sz="2400" b="0" i="1">
                        <a:latin typeface="Cambria Math" panose="02040503050406030204" pitchFamily="18" charset="0"/>
                      </a:rPr>
                      <m:t>, </m:t>
                    </m:r>
                    <m:r>
                      <a:rPr lang="en-US" sz="2400" b="0" i="1">
                        <a:latin typeface="Cambria Math" panose="02040503050406030204" pitchFamily="18" charset="0"/>
                      </a:rPr>
                      <m:t>𝐸</m:t>
                    </m:r>
                    <m:r>
                      <a:rPr lang="en-US" sz="2400" b="0" i="1">
                        <a:latin typeface="Cambria Math" panose="02040503050406030204" pitchFamily="18" charset="0"/>
                      </a:rPr>
                      <m:t>)</m:t>
                    </m:r>
                  </m:oMath>
                </a14:m>
                <a:r>
                  <a:rPr lang="en-US" sz="2400" dirty="0"/>
                  <a:t>, </a:t>
                </a:r>
                <a:r>
                  <a:rPr lang="en-US" sz="2400" dirty="0" err="1"/>
                  <a:t>trong</a:t>
                </a:r>
                <a:r>
                  <a:rPr lang="en-US" sz="2400" dirty="0"/>
                  <a:t> </a:t>
                </a:r>
                <a:r>
                  <a:rPr lang="en-US" sz="2400" dirty="0" err="1"/>
                  <a:t>đó</a:t>
                </a:r>
                <a:r>
                  <a:rPr lang="en-US" sz="2400" dirty="0"/>
                  <a:t> </a:t>
                </a:r>
                <a:r>
                  <a:rPr lang="en-US" sz="2400" dirty="0" err="1"/>
                  <a:t>tập</a:t>
                </a:r>
                <a:r>
                  <a:rPr lang="en-US" sz="2400" dirty="0"/>
                  <a:t> </a:t>
                </a:r>
                <a:r>
                  <a:rPr lang="en-US" sz="2400" dirty="0" err="1"/>
                  <a:t>không</a:t>
                </a:r>
                <a:r>
                  <a:rPr lang="en-US" sz="2400" dirty="0"/>
                  <a:t> </a:t>
                </a:r>
                <a:r>
                  <a:rPr lang="en-US" sz="2400" dirty="0" err="1"/>
                  <a:t>rỗng</a:t>
                </a:r>
                <a:r>
                  <a:rPr lang="en-US" sz="2400" dirty="0"/>
                  <a:t> </a:t>
                </a:r>
                <a14:m>
                  <m:oMath xmlns:m="http://schemas.openxmlformats.org/officeDocument/2006/math">
                    <m:r>
                      <a:rPr lang="en-US" sz="2400" b="0" i="1">
                        <a:latin typeface="Cambria Math" panose="02040503050406030204" pitchFamily="18" charset="0"/>
                      </a:rPr>
                      <m:t>𝑉</m:t>
                    </m:r>
                  </m:oMath>
                </a14:m>
                <a:r>
                  <a:rPr lang="en-US" sz="2400" dirty="0"/>
                  <a:t> </a:t>
                </a:r>
                <a:r>
                  <a:rPr lang="en-US" sz="2400" dirty="0" err="1"/>
                  <a:t>mà</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a:t>
                </a:r>
                <a:r>
                  <a:rPr lang="en-US" sz="2400" dirty="0" err="1"/>
                  <a:t>của</a:t>
                </a:r>
                <a:r>
                  <a:rPr lang="en-US" sz="2400" dirty="0"/>
                  <a:t> </a:t>
                </a:r>
                <a:r>
                  <a:rPr lang="en-US" sz="2400" dirty="0" err="1"/>
                  <a:t>nó</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t>các</a:t>
                </a:r>
                <a:r>
                  <a:rPr lang="en-US" sz="2400" dirty="0"/>
                  <a:t> </a:t>
                </a:r>
                <a:r>
                  <a:rPr lang="en-US" sz="2400" dirty="0" err="1"/>
                  <a:t>đỉnh</a:t>
                </a:r>
                <a:r>
                  <a:rPr lang="en-US" sz="2400" dirty="0"/>
                  <a:t> </a:t>
                </a:r>
                <a:r>
                  <a:rPr lang="en-US" sz="2400" dirty="0" err="1"/>
                  <a:t>và</a:t>
                </a:r>
                <a:r>
                  <a:rPr lang="en-US" sz="2400" dirty="0"/>
                  <a:t> </a:t>
                </a:r>
                <a:r>
                  <a:rPr lang="en-US" sz="2400" dirty="0" err="1"/>
                  <a:t>một</a:t>
                </a:r>
                <a:r>
                  <a:rPr lang="en-US" sz="2400" dirty="0"/>
                  <a:t> </a:t>
                </a:r>
                <a:r>
                  <a:rPr lang="en-US" sz="2400" dirty="0" err="1"/>
                  <a:t>tập</a:t>
                </a:r>
                <a:r>
                  <a:rPr lang="en-US" sz="2400" dirty="0"/>
                  <a:t> </a:t>
                </a:r>
                <a14:m>
                  <m:oMath xmlns:m="http://schemas.openxmlformats.org/officeDocument/2006/math">
                    <m:r>
                      <a:rPr lang="en-US" sz="2400" b="0" i="1">
                        <a:latin typeface="Cambria Math" panose="02040503050406030204" pitchFamily="18" charset="0"/>
                      </a:rPr>
                      <m:t>𝐸</m:t>
                    </m:r>
                  </m:oMath>
                </a14:m>
                <a:r>
                  <a:rPr lang="en-US" sz="2400" dirty="0"/>
                  <a:t> </a:t>
                </a:r>
                <a:r>
                  <a:rPr lang="en-US" sz="2400" dirty="0" err="1"/>
                  <a:t>mà</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t>cạnh</a:t>
                </a:r>
                <a:r>
                  <a:rPr lang="en-US" sz="2400" dirty="0"/>
                  <a:t>, </a:t>
                </a:r>
                <a:r>
                  <a:rPr lang="en-US" sz="2400" dirty="0" err="1"/>
                  <a:t>đó</a:t>
                </a:r>
                <a:r>
                  <a:rPr lang="en-US" sz="2400" dirty="0"/>
                  <a:t> </a:t>
                </a:r>
                <a:r>
                  <a:rPr lang="en-US" sz="2400" dirty="0" err="1"/>
                  <a:t>là</a:t>
                </a:r>
                <a:r>
                  <a:rPr lang="en-US" sz="2400" dirty="0"/>
                  <a:t> </a:t>
                </a:r>
                <a:r>
                  <a:rPr lang="en-US" sz="2400" dirty="0" err="1"/>
                  <a:t>các</a:t>
                </a:r>
                <a:r>
                  <a:rPr lang="en-US" sz="2400" dirty="0"/>
                  <a:t> </a:t>
                </a:r>
                <a:r>
                  <a:rPr lang="en-US" sz="2400" dirty="0" err="1"/>
                  <a:t>cặp</a:t>
                </a:r>
                <a:r>
                  <a:rPr lang="en-US" sz="2400" dirty="0"/>
                  <a:t> </a:t>
                </a:r>
                <a:r>
                  <a:rPr lang="en-US" sz="2400" dirty="0" err="1"/>
                  <a:t>có</a:t>
                </a:r>
                <a:r>
                  <a:rPr lang="en-US" sz="2400" dirty="0"/>
                  <a:t> </a:t>
                </a:r>
                <a:r>
                  <a:rPr lang="en-US" sz="2400" dirty="0" err="1"/>
                  <a:t>thứ</a:t>
                </a:r>
                <a:r>
                  <a:rPr lang="en-US" sz="2400" dirty="0"/>
                  <a:t> </a:t>
                </a:r>
                <a:r>
                  <a:rPr lang="en-US" sz="2400" dirty="0" err="1"/>
                  <a:t>tự</a:t>
                </a:r>
                <a:r>
                  <a:rPr lang="en-US" sz="2400" dirty="0"/>
                  <a:t> </a:t>
                </a:r>
                <a:r>
                  <a:rPr lang="en-US" sz="2400" dirty="0" err="1"/>
                  <a:t>của</a:t>
                </a:r>
                <a:r>
                  <a:rPr lang="en-US" sz="2400" dirty="0"/>
                  <a:t> </a:t>
                </a:r>
                <a:r>
                  <a:rPr lang="en-US" sz="2400" dirty="0" err="1"/>
                  <a:t>các</a:t>
                </a:r>
                <a:r>
                  <a:rPr lang="en-US" sz="2400" dirty="0"/>
                  <a:t> </a:t>
                </a:r>
                <a:r>
                  <a:rPr lang="en-US" sz="2400" dirty="0" err="1"/>
                  <a:t>đỉnh</a:t>
                </a:r>
                <a:r>
                  <a:rPr lang="en-US" sz="2400" dirty="0"/>
                  <a:t> </a:t>
                </a:r>
                <a:r>
                  <a:rPr lang="en-US" sz="2400" dirty="0" err="1"/>
                  <a:t>phân</a:t>
                </a:r>
                <a:r>
                  <a:rPr lang="en-US" sz="2400" dirty="0"/>
                  <a:t> </a:t>
                </a:r>
                <a:r>
                  <a:rPr lang="en-US" sz="2400" dirty="0" err="1"/>
                  <a:t>biệt</a:t>
                </a:r>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781374" y="2279151"/>
                <a:ext cx="3536660" cy="3387145"/>
              </a:xfrm>
              <a:blipFill>
                <a:blip r:embed="rId3"/>
                <a:stretch>
                  <a:fillRect l="-2238" t="-4317" r="-1721"/>
                </a:stretch>
              </a:blipFill>
            </p:spPr>
            <p:txBody>
              <a:bodyPr/>
              <a:lstStyle/>
              <a:p>
                <a:r>
                  <a:rPr lang="en-CA">
                    <a:noFill/>
                  </a:rPr>
                  <a:t> </a:t>
                </a:r>
              </a:p>
            </p:txBody>
          </p:sp>
        </mc:Fallback>
      </mc:AlternateContent>
    </p:spTree>
    <p:extLst>
      <p:ext uri="{BB962C8B-B14F-4D97-AF65-F5344CB8AC3E}">
        <p14:creationId xmlns:p14="http://schemas.microsoft.com/office/powerpoint/2010/main" val="31360367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diagram&#10;&#10;Description automatically generated"/>
          <p:cNvPicPr>
            <a:picLocks noChangeAspect="1"/>
          </p:cNvPicPr>
          <p:nvPr/>
        </p:nvPicPr>
        <p:blipFill>
          <a:blip r:embed="rId2"/>
          <a:stretch>
            <a:fillRect/>
          </a:stretch>
        </p:blipFill>
        <p:spPr>
          <a:xfrm>
            <a:off x="2223623" y="2144141"/>
            <a:ext cx="7744753" cy="3349605"/>
          </a:xfrm>
          <a:prstGeom prst="rect">
            <a:avLst/>
          </a:prstGeom>
          <a:ln>
            <a:noFill/>
          </a:ln>
        </p:spPr>
      </p:pic>
    </p:spTree>
    <p:extLst>
      <p:ext uri="{BB962C8B-B14F-4D97-AF65-F5344CB8AC3E}">
        <p14:creationId xmlns:p14="http://schemas.microsoft.com/office/powerpoint/2010/main" val="4667361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965199" y="1371190"/>
            <a:ext cx="4787331" cy="1574333"/>
          </a:xfrm>
        </p:spPr>
        <p:txBody>
          <a:bodyPr anchor="b">
            <a:normAutofit/>
          </a:bodyPr>
          <a:lstStyle/>
          <a:p>
            <a:r>
              <a:rPr lang="en-US" sz="5100" b="1" dirty="0" err="1"/>
              <a:t>Đồ</a:t>
            </a:r>
            <a:r>
              <a:rPr lang="en-US" sz="5100" b="1" dirty="0"/>
              <a:t> </a:t>
            </a:r>
            <a:r>
              <a:rPr lang="en-US" sz="5100" b="1" dirty="0" err="1"/>
              <a:t>thị</a:t>
            </a:r>
            <a:r>
              <a:rPr lang="en-US" sz="5100" b="1" dirty="0"/>
              <a:t> </a:t>
            </a:r>
            <a:r>
              <a:rPr lang="en-US" sz="5100" b="1" dirty="0" err="1"/>
              <a:t>phẳng</a:t>
            </a:r>
            <a:endParaRPr lang="en-US" sz="5100" b="1" dirty="0"/>
          </a:p>
        </p:txBody>
      </p:sp>
      <p:sp>
        <p:nvSpPr>
          <p:cNvPr id="17" name="Freeform: Shape 16">
            <a:extLst>
              <a:ext uri="{FF2B5EF4-FFF2-40B4-BE49-F238E27FC236}">
                <a16:creationId xmlns:a16="http://schemas.microsoft.com/office/drawing/2014/main" id="{A9456821-26B9-4181-B181-305FB820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19" name="Freeform: Shape 18">
            <a:extLst>
              <a:ext uri="{FF2B5EF4-FFF2-40B4-BE49-F238E27FC236}">
                <a16:creationId xmlns:a16="http://schemas.microsoft.com/office/drawing/2014/main" id="{0035D6FE-7FA2-4D67-8767-6F7E98AB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5" name="Picture 4"/>
          <p:cNvPicPr>
            <a:picLocks noChangeAspect="1"/>
          </p:cNvPicPr>
          <p:nvPr/>
        </p:nvPicPr>
        <p:blipFill>
          <a:blip r:embed="rId2"/>
          <a:stretch>
            <a:fillRect/>
          </a:stretch>
        </p:blipFill>
        <p:spPr>
          <a:xfrm>
            <a:off x="6528114" y="888274"/>
            <a:ext cx="1612238" cy="1590742"/>
          </a:xfrm>
          <a:prstGeom prst="rect">
            <a:avLst/>
          </a:prstGeom>
        </p:spPr>
      </p:pic>
      <p:sp useBgFill="1">
        <p:nvSpPr>
          <p:cNvPr id="21" name="Freeform: Shape 20">
            <a:extLst>
              <a:ext uri="{FF2B5EF4-FFF2-40B4-BE49-F238E27FC236}">
                <a16:creationId xmlns:a16="http://schemas.microsoft.com/office/drawing/2014/main" id="{0381C401-8AFE-4396-B195-C21EA1C7F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65199" y="3084625"/>
                <a:ext cx="4193655" cy="2927369"/>
              </a:xfrm>
            </p:spPr>
            <p:txBody>
              <a:bodyPr>
                <a:normAutofit/>
              </a:bodyPr>
              <a:lstStyle/>
              <a:p>
                <a:r>
                  <a:rPr lang="en-US" sz="2400"/>
                  <a:t>Đồ thị phẳng là đồ thị có thể vẽ được trên mặt phẳng mà không có cạnh nào cắt nhau (ở một điểm không phải là điểm mút của các cạnh)</a:t>
                </a:r>
              </a:p>
              <a:p>
                <a:r>
                  <a:rPr lang="en-US" sz="2400"/>
                  <a:t>Ví dụ, </a:t>
                </a:r>
                <a14:m>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𝐾</m:t>
                        </m:r>
                      </m:e>
                      <m:sub>
                        <m:r>
                          <a:rPr lang="en-US" sz="2400" b="0" i="1">
                            <a:latin typeface="Cambria Math" panose="02040503050406030204" pitchFamily="18" charset="0"/>
                          </a:rPr>
                          <m:t>4</m:t>
                        </m:r>
                      </m:sub>
                    </m:sSub>
                  </m:oMath>
                </a14:m>
                <a:r>
                  <a:rPr lang="en-US" sz="2400"/>
                  <a:t> là đồ thị phẳng</a:t>
                </a:r>
              </a:p>
              <a:p>
                <a:endParaRPr lang="en-US" sz="240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65199" y="3084625"/>
                <a:ext cx="4193655" cy="2927369"/>
              </a:xfrm>
              <a:blipFill>
                <a:blip r:embed="rId3"/>
                <a:stretch>
                  <a:fillRect l="-1890" t="-2917"/>
                </a:stretch>
              </a:blipFill>
            </p:spPr>
            <p:txBody>
              <a:bodyPr/>
              <a:lstStyle/>
              <a:p>
                <a:r>
                  <a:rPr lang="en-CA">
                    <a:noFill/>
                  </a:rPr>
                  <a:t> </a:t>
                </a:r>
              </a:p>
            </p:txBody>
          </p:sp>
        </mc:Fallback>
      </mc:AlternateContent>
      <p:pic>
        <p:nvPicPr>
          <p:cNvPr id="6" name="Picture 5"/>
          <p:cNvPicPr>
            <a:picLocks noChangeAspect="1"/>
          </p:cNvPicPr>
          <p:nvPr/>
        </p:nvPicPr>
        <p:blipFill>
          <a:blip r:embed="rId4"/>
          <a:stretch>
            <a:fillRect/>
          </a:stretch>
        </p:blipFill>
        <p:spPr>
          <a:xfrm>
            <a:off x="5603311" y="4805338"/>
            <a:ext cx="1182360" cy="1206656"/>
          </a:xfrm>
          <a:prstGeom prst="rect">
            <a:avLst/>
          </a:prstGeom>
        </p:spPr>
      </p:pic>
      <p:pic>
        <p:nvPicPr>
          <p:cNvPr id="4" name="Picture 3"/>
          <p:cNvPicPr>
            <a:picLocks noChangeAspect="1"/>
          </p:cNvPicPr>
          <p:nvPr/>
        </p:nvPicPr>
        <p:blipFill>
          <a:blip r:embed="rId5"/>
          <a:stretch>
            <a:fillRect/>
          </a:stretch>
        </p:blipFill>
        <p:spPr>
          <a:xfrm>
            <a:off x="7848130" y="3786753"/>
            <a:ext cx="2963421" cy="1239091"/>
          </a:xfrm>
          <a:prstGeom prst="rect">
            <a:avLst/>
          </a:prstGeom>
        </p:spPr>
      </p:pic>
    </p:spTree>
    <p:extLst>
      <p:ext uri="{BB962C8B-B14F-4D97-AF65-F5344CB8AC3E}">
        <p14:creationId xmlns:p14="http://schemas.microsoft.com/office/powerpoint/2010/main" val="40684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965200" y="1371190"/>
            <a:ext cx="3363170" cy="2183042"/>
          </a:xfrm>
        </p:spPr>
        <p:txBody>
          <a:bodyPr anchor="b">
            <a:normAutofit/>
          </a:bodyPr>
          <a:lstStyle/>
          <a:p>
            <a:r>
              <a:rPr lang="en-US" sz="5100" b="1" dirty="0" err="1"/>
              <a:t>Công</a:t>
            </a:r>
            <a:r>
              <a:rPr lang="en-US" sz="5100" b="1" dirty="0"/>
              <a:t> </a:t>
            </a:r>
            <a:r>
              <a:rPr lang="en-US" sz="5100" b="1" dirty="0" err="1"/>
              <a:t>thức</a:t>
            </a:r>
            <a:r>
              <a:rPr lang="en-US" sz="5100" b="1" dirty="0"/>
              <a:t> Euler (1)</a:t>
            </a:r>
          </a:p>
        </p:txBody>
      </p:sp>
      <p:sp>
        <p:nvSpPr>
          <p:cNvPr id="1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Shape 1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4" name="Picture 3"/>
          <p:cNvPicPr>
            <a:picLocks noChangeAspect="1"/>
          </p:cNvPicPr>
          <p:nvPr/>
        </p:nvPicPr>
        <p:blipFill>
          <a:blip r:embed="rId2"/>
          <a:stretch>
            <a:fillRect/>
          </a:stretch>
        </p:blipFill>
        <p:spPr>
          <a:xfrm>
            <a:off x="5196964" y="1558727"/>
            <a:ext cx="1846470" cy="946907"/>
          </a:xfrm>
          <a:prstGeom prst="rect">
            <a:avLst/>
          </a:prstGeom>
        </p:spPr>
      </p:pic>
      <p:sp>
        <p:nvSpPr>
          <p:cNvPr id="3" name="Content Placeholder 2"/>
          <p:cNvSpPr>
            <a:spLocks noGrp="1"/>
          </p:cNvSpPr>
          <p:nvPr>
            <p:ph idx="1"/>
          </p:nvPr>
        </p:nvSpPr>
        <p:spPr>
          <a:xfrm>
            <a:off x="965199" y="3729161"/>
            <a:ext cx="5690043" cy="2277321"/>
          </a:xfrm>
        </p:spPr>
        <p:txBody>
          <a:bodyPr>
            <a:normAutofit/>
          </a:bodyPr>
          <a:lstStyle/>
          <a:p>
            <a:r>
              <a:rPr lang="en-US" sz="2400" dirty="0"/>
              <a:t>G </a:t>
            </a:r>
            <a:r>
              <a:rPr lang="en-US" sz="2400" dirty="0" err="1"/>
              <a:t>là</a:t>
            </a:r>
            <a:r>
              <a:rPr lang="en-US" sz="2400" dirty="0"/>
              <a:t> </a:t>
            </a:r>
            <a:r>
              <a:rPr lang="en-US" sz="2400" dirty="0" err="1"/>
              <a:t>đồ</a:t>
            </a:r>
            <a:r>
              <a:rPr lang="en-US" sz="2400" dirty="0"/>
              <a:t> </a:t>
            </a:r>
            <a:r>
              <a:rPr lang="en-US" sz="2400" dirty="0" err="1"/>
              <a:t>thị</a:t>
            </a:r>
            <a:r>
              <a:rPr lang="en-US" sz="2400" dirty="0"/>
              <a:t> </a:t>
            </a:r>
            <a:r>
              <a:rPr lang="en-US" sz="2400" dirty="0" err="1"/>
              <a:t>đơn</a:t>
            </a:r>
            <a:r>
              <a:rPr lang="en-US" sz="2400" dirty="0"/>
              <a:t> </a:t>
            </a:r>
            <a:r>
              <a:rPr lang="en-US" sz="2400" dirty="0" err="1"/>
              <a:t>phẳng</a:t>
            </a:r>
            <a:r>
              <a:rPr lang="en-US" sz="2400" dirty="0"/>
              <a:t> </a:t>
            </a:r>
            <a:r>
              <a:rPr lang="en-US" sz="2400" dirty="0" err="1"/>
              <a:t>liên</a:t>
            </a:r>
            <a:r>
              <a:rPr lang="en-US" sz="2400" dirty="0"/>
              <a:t> </a:t>
            </a:r>
            <a:r>
              <a:rPr lang="en-US" sz="2400" dirty="0" err="1"/>
              <a:t>thông</a:t>
            </a:r>
            <a:r>
              <a:rPr lang="en-US" sz="2400" dirty="0"/>
              <a:t> </a:t>
            </a:r>
            <a:r>
              <a:rPr lang="en-US" sz="2400" dirty="0" err="1"/>
              <a:t>có</a:t>
            </a:r>
            <a:r>
              <a:rPr lang="en-US" sz="2400" dirty="0"/>
              <a:t> e </a:t>
            </a:r>
            <a:r>
              <a:rPr lang="en-US" sz="2400" dirty="0" err="1"/>
              <a:t>cạnh</a:t>
            </a:r>
            <a:r>
              <a:rPr lang="en-US" sz="2400" dirty="0"/>
              <a:t> </a:t>
            </a:r>
            <a:r>
              <a:rPr lang="en-US" sz="2400" dirty="0" err="1"/>
              <a:t>và</a:t>
            </a:r>
            <a:r>
              <a:rPr lang="en-US" sz="2400" dirty="0"/>
              <a:t> v </a:t>
            </a:r>
            <a:r>
              <a:rPr lang="en-US" sz="2400" dirty="0" err="1"/>
              <a:t>đỉnh</a:t>
            </a:r>
            <a:r>
              <a:rPr lang="en-US" sz="2400" dirty="0"/>
              <a:t>. </a:t>
            </a:r>
            <a:r>
              <a:rPr lang="en-US" sz="2400" dirty="0" err="1"/>
              <a:t>Gọi</a:t>
            </a:r>
            <a:r>
              <a:rPr lang="en-US" sz="2400" dirty="0"/>
              <a:t> r </a:t>
            </a:r>
            <a:r>
              <a:rPr lang="en-US" sz="2400" dirty="0" err="1"/>
              <a:t>là</a:t>
            </a:r>
            <a:r>
              <a:rPr lang="en-US" sz="2400" dirty="0"/>
              <a:t> </a:t>
            </a:r>
            <a:r>
              <a:rPr lang="en-US" sz="2400" dirty="0" err="1"/>
              <a:t>số</a:t>
            </a:r>
            <a:r>
              <a:rPr lang="en-US" sz="2400" dirty="0"/>
              <a:t> </a:t>
            </a:r>
            <a:r>
              <a:rPr lang="en-US" sz="2400" dirty="0" err="1"/>
              <a:t>miền</a:t>
            </a:r>
            <a:r>
              <a:rPr lang="en-US" sz="2400" dirty="0"/>
              <a:t> </a:t>
            </a:r>
            <a:r>
              <a:rPr lang="en-US" sz="2400" dirty="0" err="1"/>
              <a:t>trong</a:t>
            </a:r>
            <a:r>
              <a:rPr lang="en-US" sz="2400" dirty="0"/>
              <a:t> </a:t>
            </a:r>
            <a:r>
              <a:rPr lang="en-US" sz="2400" dirty="0" err="1"/>
              <a:t>biểu</a:t>
            </a:r>
            <a:r>
              <a:rPr lang="en-US" sz="2400" dirty="0"/>
              <a:t> </a:t>
            </a:r>
            <a:r>
              <a:rPr lang="en-US" sz="2400" dirty="0" err="1"/>
              <a:t>diễn</a:t>
            </a:r>
            <a:r>
              <a:rPr lang="en-US" sz="2400" dirty="0"/>
              <a:t> </a:t>
            </a:r>
            <a:r>
              <a:rPr lang="en-US" sz="2400" dirty="0" err="1"/>
              <a:t>mặt</a:t>
            </a:r>
            <a:r>
              <a:rPr lang="en-US" sz="2400" dirty="0"/>
              <a:t> </a:t>
            </a:r>
            <a:r>
              <a:rPr lang="en-US" sz="2400" dirty="0" err="1"/>
              <a:t>phẳng</a:t>
            </a:r>
            <a:r>
              <a:rPr lang="en-US" sz="2400" dirty="0"/>
              <a:t> </a:t>
            </a:r>
            <a:r>
              <a:rPr lang="en-US" sz="2400" dirty="0" err="1"/>
              <a:t>của</a:t>
            </a:r>
            <a:r>
              <a:rPr lang="en-US" sz="2400" dirty="0"/>
              <a:t> G, </a:t>
            </a:r>
            <a:r>
              <a:rPr lang="en-US" sz="2400" dirty="0" err="1"/>
              <a:t>khi</a:t>
            </a:r>
            <a:r>
              <a:rPr lang="en-US" sz="2400" dirty="0"/>
              <a:t> </a:t>
            </a:r>
            <a:r>
              <a:rPr lang="en-US" sz="2400" dirty="0" err="1"/>
              <a:t>đó</a:t>
            </a:r>
            <a:r>
              <a:rPr lang="en-US" sz="2400" dirty="0"/>
              <a:t> r = e – v + 2</a:t>
            </a:r>
          </a:p>
        </p:txBody>
      </p:sp>
      <p:pic>
        <p:nvPicPr>
          <p:cNvPr id="5" name="Picture 4"/>
          <p:cNvPicPr>
            <a:picLocks noChangeAspect="1"/>
          </p:cNvPicPr>
          <p:nvPr/>
        </p:nvPicPr>
        <p:blipFill>
          <a:blip r:embed="rId3"/>
          <a:stretch>
            <a:fillRect/>
          </a:stretch>
        </p:blipFill>
        <p:spPr>
          <a:xfrm>
            <a:off x="8050038" y="2326523"/>
            <a:ext cx="2713512" cy="2769269"/>
          </a:xfrm>
          <a:prstGeom prst="rect">
            <a:avLst/>
          </a:prstGeom>
        </p:spPr>
      </p:pic>
    </p:spTree>
    <p:extLst>
      <p:ext uri="{BB962C8B-B14F-4D97-AF65-F5344CB8AC3E}">
        <p14:creationId xmlns:p14="http://schemas.microsoft.com/office/powerpoint/2010/main" val="209910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965199" y="851517"/>
            <a:ext cx="5130795" cy="1461778"/>
          </a:xfrm>
        </p:spPr>
        <p:txBody>
          <a:bodyPr>
            <a:normAutofit/>
          </a:bodyPr>
          <a:lstStyle/>
          <a:p>
            <a:r>
              <a:rPr lang="en-US" sz="5100" b="1" dirty="0" err="1"/>
              <a:t>Công</a:t>
            </a:r>
            <a:r>
              <a:rPr lang="en-US" sz="5100" b="1" dirty="0"/>
              <a:t> </a:t>
            </a:r>
            <a:r>
              <a:rPr lang="en-US" sz="5100" b="1" dirty="0" err="1"/>
              <a:t>thức</a:t>
            </a:r>
            <a:r>
              <a:rPr lang="en-US" sz="5100" b="1" dirty="0"/>
              <a:t> Euler (2)</a:t>
            </a:r>
          </a:p>
        </p:txBody>
      </p:sp>
      <p:sp>
        <p:nvSpPr>
          <p:cNvPr id="3" name="Content Placeholder 2"/>
          <p:cNvSpPr>
            <a:spLocks noGrp="1"/>
          </p:cNvSpPr>
          <p:nvPr>
            <p:ph idx="1"/>
          </p:nvPr>
        </p:nvSpPr>
        <p:spPr>
          <a:xfrm>
            <a:off x="965199" y="2106454"/>
            <a:ext cx="8847394" cy="3536236"/>
          </a:xfrm>
        </p:spPr>
        <p:txBody>
          <a:bodyPr>
            <a:noAutofit/>
          </a:bodyPr>
          <a:lstStyle/>
          <a:p>
            <a:r>
              <a:rPr lang="en-US" sz="2000" dirty="0" err="1"/>
              <a:t>Giả</a:t>
            </a:r>
            <a:r>
              <a:rPr lang="en-US" sz="2000" dirty="0"/>
              <a:t> </a:t>
            </a:r>
            <a:r>
              <a:rPr lang="en-US" sz="2000" dirty="0" err="1"/>
              <a:t>sử</a:t>
            </a:r>
            <a:r>
              <a:rPr lang="en-US" sz="2000" dirty="0"/>
              <a:t> </a:t>
            </a:r>
            <a:r>
              <a:rPr lang="en-US" sz="2000" dirty="0" err="1"/>
              <a:t>một</a:t>
            </a:r>
            <a:r>
              <a:rPr lang="en-US" sz="2000" dirty="0"/>
              <a:t> </a:t>
            </a:r>
            <a:r>
              <a:rPr lang="en-US" sz="2000" dirty="0" err="1"/>
              <a:t>đơn</a:t>
            </a:r>
            <a:r>
              <a:rPr lang="en-US" sz="2000" dirty="0"/>
              <a:t> </a:t>
            </a:r>
            <a:r>
              <a:rPr lang="en-US" sz="2000" dirty="0" err="1"/>
              <a:t>đồ</a:t>
            </a:r>
            <a:r>
              <a:rPr lang="en-US" sz="2000" dirty="0"/>
              <a:t> </a:t>
            </a:r>
            <a:r>
              <a:rPr lang="en-US" sz="2000" dirty="0" err="1"/>
              <a:t>thị</a:t>
            </a:r>
            <a:r>
              <a:rPr lang="en-US" sz="2000" dirty="0"/>
              <a:t> </a:t>
            </a:r>
            <a:r>
              <a:rPr lang="en-US" sz="2000" dirty="0" err="1"/>
              <a:t>phẳng</a:t>
            </a:r>
            <a:r>
              <a:rPr lang="en-US" sz="2000" dirty="0"/>
              <a:t> </a:t>
            </a:r>
            <a:r>
              <a:rPr lang="en-US" sz="2000" dirty="0" err="1"/>
              <a:t>liên</a:t>
            </a:r>
            <a:r>
              <a:rPr lang="en-US" sz="2000" dirty="0"/>
              <a:t> </a:t>
            </a:r>
            <a:r>
              <a:rPr lang="en-US" sz="2000" dirty="0" err="1"/>
              <a:t>thông</a:t>
            </a:r>
            <a:r>
              <a:rPr lang="en-US" sz="2000" dirty="0"/>
              <a:t> </a:t>
            </a:r>
            <a:r>
              <a:rPr lang="en-US" sz="2000" dirty="0" err="1"/>
              <a:t>có</a:t>
            </a:r>
            <a:r>
              <a:rPr lang="en-US" sz="2000" dirty="0"/>
              <a:t> 20 </a:t>
            </a:r>
            <a:r>
              <a:rPr lang="en-US" sz="2000" dirty="0" err="1"/>
              <a:t>đỉnh</a:t>
            </a:r>
            <a:r>
              <a:rPr lang="en-US" sz="2000" dirty="0"/>
              <a:t>, </a:t>
            </a:r>
            <a:r>
              <a:rPr lang="en-US" sz="2000" dirty="0" err="1"/>
              <a:t>mỗi</a:t>
            </a:r>
            <a:r>
              <a:rPr lang="en-US" sz="2000" dirty="0"/>
              <a:t> </a:t>
            </a:r>
            <a:r>
              <a:rPr lang="en-US" sz="2000" dirty="0" err="1"/>
              <a:t>đỉnh</a:t>
            </a:r>
            <a:r>
              <a:rPr lang="en-US" sz="2000" dirty="0"/>
              <a:t> </a:t>
            </a:r>
            <a:r>
              <a:rPr lang="en-US" sz="2000" dirty="0" err="1"/>
              <a:t>bậc</a:t>
            </a:r>
            <a:r>
              <a:rPr lang="en-US" sz="2000" dirty="0"/>
              <a:t> </a:t>
            </a:r>
            <a:r>
              <a:rPr lang="en-US" sz="2000" dirty="0" err="1"/>
              <a:t>bằng</a:t>
            </a:r>
            <a:r>
              <a:rPr lang="en-US" sz="2000" dirty="0"/>
              <a:t> 3, </a:t>
            </a:r>
            <a:r>
              <a:rPr lang="en-US" sz="2000" dirty="0" err="1"/>
              <a:t>đồ</a:t>
            </a:r>
            <a:r>
              <a:rPr lang="en-US" sz="2000" dirty="0"/>
              <a:t> </a:t>
            </a:r>
            <a:r>
              <a:rPr lang="en-US" sz="2000" dirty="0" err="1"/>
              <a:t>thị</a:t>
            </a:r>
            <a:r>
              <a:rPr lang="en-US" sz="2000" dirty="0"/>
              <a:t> chia </a:t>
            </a:r>
            <a:r>
              <a:rPr lang="en-US" sz="2000" dirty="0" err="1"/>
              <a:t>mặt</a:t>
            </a:r>
            <a:r>
              <a:rPr lang="en-US" sz="2000" dirty="0"/>
              <a:t> </a:t>
            </a:r>
            <a:r>
              <a:rPr lang="en-US" sz="2000" dirty="0" err="1"/>
              <a:t>phẳng</a:t>
            </a:r>
            <a:r>
              <a:rPr lang="en-US" sz="2000" dirty="0"/>
              <a:t> </a:t>
            </a:r>
            <a:r>
              <a:rPr lang="en-US" sz="2000" dirty="0" err="1"/>
              <a:t>thành</a:t>
            </a:r>
            <a:r>
              <a:rPr lang="en-US" sz="2000" dirty="0"/>
              <a:t> bao </a:t>
            </a:r>
            <a:r>
              <a:rPr lang="en-US" sz="2000" dirty="0" err="1"/>
              <a:t>nhiêu</a:t>
            </a:r>
            <a:r>
              <a:rPr lang="en-US" sz="2000" dirty="0"/>
              <a:t> </a:t>
            </a:r>
            <a:r>
              <a:rPr lang="en-US" sz="2000" dirty="0" err="1"/>
              <a:t>miền</a:t>
            </a:r>
            <a:r>
              <a:rPr lang="en-US" sz="2000" dirty="0"/>
              <a:t>?</a:t>
            </a:r>
          </a:p>
          <a:p>
            <a:pPr marL="0" indent="0">
              <a:buNone/>
            </a:pPr>
            <a:r>
              <a:rPr lang="en-US" sz="2000" dirty="0"/>
              <a:t>	v = 20; e = (20x3)/2=30 </a:t>
            </a:r>
            <a:r>
              <a:rPr lang="en-US" sz="2000" dirty="0">
                <a:sym typeface="Wingdings" panose="05000000000000000000" pitchFamily="2" charset="2"/>
              </a:rPr>
              <a:t> r = e – v + 2 = 30 – 20 + 2 = 12</a:t>
            </a:r>
            <a:endParaRPr lang="en-US" sz="2000" dirty="0"/>
          </a:p>
          <a:p>
            <a:endParaRPr lang="en-US" sz="2000" dirty="0"/>
          </a:p>
          <a:p>
            <a:r>
              <a:rPr lang="en-US" sz="2000" dirty="0" err="1"/>
              <a:t>Giả</a:t>
            </a:r>
            <a:r>
              <a:rPr lang="en-US" sz="2000" dirty="0"/>
              <a:t> </a:t>
            </a:r>
            <a:r>
              <a:rPr lang="en-US" sz="2000" dirty="0" err="1"/>
              <a:t>sử</a:t>
            </a:r>
            <a:r>
              <a:rPr lang="en-US" sz="2000" dirty="0"/>
              <a:t> G </a:t>
            </a:r>
            <a:r>
              <a:rPr lang="en-US" sz="2000" dirty="0" err="1"/>
              <a:t>là</a:t>
            </a:r>
            <a:r>
              <a:rPr lang="en-US" sz="2000" dirty="0"/>
              <a:t> </a:t>
            </a:r>
            <a:r>
              <a:rPr lang="en-US" sz="2000" dirty="0" err="1"/>
              <a:t>một</a:t>
            </a:r>
            <a:r>
              <a:rPr lang="en-US" sz="2000" dirty="0"/>
              <a:t> </a:t>
            </a:r>
            <a:r>
              <a:rPr lang="en-US" sz="2000" dirty="0" err="1"/>
              <a:t>đơn</a:t>
            </a:r>
            <a:r>
              <a:rPr lang="en-US" sz="2000" dirty="0"/>
              <a:t> </a:t>
            </a:r>
            <a:r>
              <a:rPr lang="en-US" sz="2000" dirty="0" err="1"/>
              <a:t>đồ</a:t>
            </a:r>
            <a:r>
              <a:rPr lang="en-US" sz="2000" dirty="0"/>
              <a:t> </a:t>
            </a:r>
            <a:r>
              <a:rPr lang="en-US" sz="2000" dirty="0" err="1"/>
              <a:t>thị</a:t>
            </a:r>
            <a:r>
              <a:rPr lang="en-US" sz="2000" dirty="0"/>
              <a:t> </a:t>
            </a:r>
            <a:r>
              <a:rPr lang="en-US" sz="2000" dirty="0" err="1"/>
              <a:t>phẳng</a:t>
            </a:r>
            <a:r>
              <a:rPr lang="en-US" sz="2000" dirty="0"/>
              <a:t> </a:t>
            </a:r>
            <a:r>
              <a:rPr lang="en-US" sz="2000" dirty="0" err="1"/>
              <a:t>liên</a:t>
            </a:r>
            <a:r>
              <a:rPr lang="en-US" sz="2000" dirty="0"/>
              <a:t> </a:t>
            </a:r>
            <a:r>
              <a:rPr lang="en-US" sz="2000" dirty="0" err="1"/>
              <a:t>thông</a:t>
            </a:r>
            <a:r>
              <a:rPr lang="en-US" sz="2000" dirty="0"/>
              <a:t> </a:t>
            </a:r>
            <a:r>
              <a:rPr lang="en-US" sz="2000" dirty="0" err="1"/>
              <a:t>có</a:t>
            </a:r>
            <a:r>
              <a:rPr lang="en-US" sz="2000" dirty="0"/>
              <a:t> e </a:t>
            </a:r>
            <a:r>
              <a:rPr lang="en-US" sz="2000" dirty="0" err="1"/>
              <a:t>cạnh</a:t>
            </a:r>
            <a:r>
              <a:rPr lang="en-US" sz="2000" dirty="0"/>
              <a:t>, v </a:t>
            </a:r>
            <a:r>
              <a:rPr lang="en-US" sz="2000" dirty="0" err="1"/>
              <a:t>đỉnh</a:t>
            </a:r>
            <a:r>
              <a:rPr lang="en-US" sz="2000" dirty="0"/>
              <a:t> (v</a:t>
            </a:r>
            <a:r>
              <a:rPr lang="en-US" sz="2000" dirty="0">
                <a:sym typeface="Symbol" panose="05050102010706020507" pitchFamily="18" charset="2"/>
              </a:rPr>
              <a:t> </a:t>
            </a:r>
            <a:r>
              <a:rPr lang="en-US" sz="2000" dirty="0"/>
              <a:t>3), </a:t>
            </a:r>
            <a:r>
              <a:rPr lang="en-US" sz="2000" dirty="0" err="1"/>
              <a:t>khi</a:t>
            </a:r>
            <a:r>
              <a:rPr lang="en-US" sz="2000" dirty="0"/>
              <a:t> </a:t>
            </a:r>
            <a:r>
              <a:rPr lang="en-US" sz="2000" dirty="0" err="1"/>
              <a:t>đó</a:t>
            </a:r>
            <a:r>
              <a:rPr lang="en-US" sz="2000" dirty="0"/>
              <a:t>  e ≤ 3v-6</a:t>
            </a:r>
          </a:p>
          <a:p>
            <a:pPr marL="0" indent="0">
              <a:buNone/>
            </a:pPr>
            <a:r>
              <a:rPr lang="en-US" sz="2000" dirty="0"/>
              <a:t>	2e/3 </a:t>
            </a:r>
            <a:r>
              <a:rPr lang="en-US" sz="2000" dirty="0">
                <a:sym typeface="Symbol" panose="05050102010706020507" pitchFamily="18" charset="2"/>
              </a:rPr>
              <a:t> r = e – v + 2 </a:t>
            </a:r>
            <a:r>
              <a:rPr lang="en-US" sz="2000" dirty="0" err="1">
                <a:sym typeface="Symbol" panose="05050102010706020507" pitchFamily="18" charset="2"/>
              </a:rPr>
              <a:t>nên</a:t>
            </a:r>
            <a:r>
              <a:rPr lang="en-US" sz="2000" dirty="0">
                <a:sym typeface="Symbol" panose="05050102010706020507" pitchFamily="18" charset="2"/>
              </a:rPr>
              <a:t> e </a:t>
            </a:r>
            <a:r>
              <a:rPr lang="en-US" sz="2000" dirty="0"/>
              <a:t>≤ 3v-6</a:t>
            </a:r>
          </a:p>
          <a:p>
            <a:endParaRPr lang="en-US" sz="2000" dirty="0"/>
          </a:p>
          <a:p>
            <a:r>
              <a:rPr lang="en-US" sz="2000" dirty="0" err="1"/>
              <a:t>Chứng</a:t>
            </a:r>
            <a:r>
              <a:rPr lang="en-US" sz="2000" dirty="0"/>
              <a:t> </a:t>
            </a:r>
            <a:r>
              <a:rPr lang="en-US" sz="2000" dirty="0" err="1"/>
              <a:t>minh</a:t>
            </a:r>
            <a:r>
              <a:rPr lang="en-US" sz="2000" dirty="0"/>
              <a:t> K</a:t>
            </a:r>
            <a:r>
              <a:rPr lang="en-US" sz="2000" baseline="-25000" dirty="0"/>
              <a:t>5</a:t>
            </a:r>
            <a:r>
              <a:rPr lang="en-US" sz="2000" dirty="0"/>
              <a:t> </a:t>
            </a:r>
            <a:r>
              <a:rPr lang="en-US" sz="2000" dirty="0" err="1"/>
              <a:t>không</a:t>
            </a:r>
            <a:r>
              <a:rPr lang="en-US" sz="2000" dirty="0"/>
              <a:t> </a:t>
            </a:r>
            <a:r>
              <a:rPr lang="en-US" sz="2000" dirty="0" err="1"/>
              <a:t>phẳng</a:t>
            </a:r>
            <a:endParaRPr lang="en-US" sz="2000" dirty="0"/>
          </a:p>
          <a:p>
            <a:pPr marL="0" indent="0">
              <a:buNone/>
            </a:pPr>
            <a:r>
              <a:rPr lang="en-US" sz="2000" dirty="0"/>
              <a:t>	K</a:t>
            </a:r>
            <a:r>
              <a:rPr lang="en-US" sz="2000" baseline="-25000" dirty="0"/>
              <a:t>5</a:t>
            </a:r>
            <a:r>
              <a:rPr lang="en-US" sz="2000" dirty="0"/>
              <a:t> </a:t>
            </a:r>
            <a:r>
              <a:rPr lang="en-US" sz="2000" dirty="0" err="1"/>
              <a:t>có</a:t>
            </a:r>
            <a:r>
              <a:rPr lang="en-US" sz="2000" dirty="0"/>
              <a:t> 5 </a:t>
            </a:r>
            <a:r>
              <a:rPr lang="en-US" sz="2000" dirty="0" err="1"/>
              <a:t>đỉnh</a:t>
            </a:r>
            <a:r>
              <a:rPr lang="en-US" sz="2000" dirty="0"/>
              <a:t> </a:t>
            </a:r>
            <a:r>
              <a:rPr lang="en-US" sz="2000" dirty="0" err="1"/>
              <a:t>và</a:t>
            </a:r>
            <a:r>
              <a:rPr lang="en-US" sz="2000" dirty="0"/>
              <a:t> 10 </a:t>
            </a:r>
            <a:r>
              <a:rPr lang="en-US" sz="2000" dirty="0" err="1"/>
              <a:t>cạnh</a:t>
            </a:r>
            <a:r>
              <a:rPr lang="en-US" sz="2000" dirty="0"/>
              <a:t>, ta </a:t>
            </a:r>
            <a:r>
              <a:rPr lang="en-US" sz="2000" dirty="0" err="1"/>
              <a:t>có</a:t>
            </a:r>
            <a:r>
              <a:rPr lang="en-US" sz="2000" dirty="0"/>
              <a:t> 10 &gt; 3x5-6 </a:t>
            </a:r>
          </a:p>
          <a:p>
            <a:pPr marL="0" indent="0">
              <a:buNone/>
            </a:pPr>
            <a:endParaRPr lang="en-US" sz="2000" dirty="0"/>
          </a:p>
        </p:txBody>
      </p:sp>
    </p:spTree>
    <p:extLst>
      <p:ext uri="{BB962C8B-B14F-4D97-AF65-F5344CB8AC3E}">
        <p14:creationId xmlns:p14="http://schemas.microsoft.com/office/powerpoint/2010/main" val="19337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5558489" cy="1325563"/>
          </a:xfrm>
        </p:spPr>
        <p:txBody>
          <a:bodyPr>
            <a:normAutofit/>
          </a:bodyPr>
          <a:lstStyle/>
          <a:p>
            <a:r>
              <a:rPr lang="en-US" sz="5100" b="1" dirty="0" err="1"/>
              <a:t>Công</a:t>
            </a:r>
            <a:r>
              <a:rPr lang="en-US" sz="5100" b="1" dirty="0"/>
              <a:t> </a:t>
            </a:r>
            <a:r>
              <a:rPr lang="en-US" sz="5100" b="1" dirty="0" err="1"/>
              <a:t>thức</a:t>
            </a:r>
            <a:r>
              <a:rPr lang="en-US" sz="5100" b="1" dirty="0"/>
              <a:t> Euler (3)</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825625"/>
            <a:ext cx="5558489" cy="4351338"/>
          </a:xfrm>
        </p:spPr>
        <p:txBody>
          <a:bodyPr>
            <a:normAutofit/>
          </a:bodyPr>
          <a:lstStyle/>
          <a:p>
            <a:endParaRPr lang="en-US" sz="2200" dirty="0"/>
          </a:p>
          <a:p>
            <a:r>
              <a:rPr lang="en-US" sz="2200" dirty="0" err="1"/>
              <a:t>Giả</a:t>
            </a:r>
            <a:r>
              <a:rPr lang="en-US" sz="2200" dirty="0"/>
              <a:t> </a:t>
            </a:r>
            <a:r>
              <a:rPr lang="en-US" sz="2200" dirty="0" err="1"/>
              <a:t>sử</a:t>
            </a:r>
            <a:r>
              <a:rPr lang="en-US" sz="2200" dirty="0"/>
              <a:t> G </a:t>
            </a:r>
            <a:r>
              <a:rPr lang="en-US" sz="2200" dirty="0" err="1"/>
              <a:t>là</a:t>
            </a:r>
            <a:r>
              <a:rPr lang="en-US" sz="2200" dirty="0"/>
              <a:t> </a:t>
            </a:r>
            <a:r>
              <a:rPr lang="en-US" sz="2200" dirty="0" err="1"/>
              <a:t>một</a:t>
            </a:r>
            <a:r>
              <a:rPr lang="en-US" sz="2200" dirty="0"/>
              <a:t> </a:t>
            </a:r>
            <a:r>
              <a:rPr lang="en-US" sz="2200" dirty="0" err="1"/>
              <a:t>đơn</a:t>
            </a:r>
            <a:r>
              <a:rPr lang="en-US" sz="2200" dirty="0"/>
              <a:t> </a:t>
            </a:r>
            <a:r>
              <a:rPr lang="en-US" sz="2200" dirty="0" err="1"/>
              <a:t>đồ</a:t>
            </a:r>
            <a:r>
              <a:rPr lang="en-US" sz="2200" dirty="0"/>
              <a:t> </a:t>
            </a:r>
            <a:r>
              <a:rPr lang="en-US" sz="2200" dirty="0" err="1"/>
              <a:t>thị</a:t>
            </a:r>
            <a:r>
              <a:rPr lang="en-US" sz="2200" dirty="0"/>
              <a:t> </a:t>
            </a:r>
            <a:r>
              <a:rPr lang="en-US" sz="2200" dirty="0" err="1"/>
              <a:t>phẳng</a:t>
            </a:r>
            <a:r>
              <a:rPr lang="en-US" sz="2200" dirty="0"/>
              <a:t> </a:t>
            </a:r>
            <a:r>
              <a:rPr lang="en-US" sz="2200" dirty="0" err="1"/>
              <a:t>liên</a:t>
            </a:r>
            <a:r>
              <a:rPr lang="en-US" sz="2200" dirty="0"/>
              <a:t> </a:t>
            </a:r>
            <a:r>
              <a:rPr lang="en-US" sz="2200" dirty="0" err="1"/>
              <a:t>thông</a:t>
            </a:r>
            <a:r>
              <a:rPr lang="en-US" sz="2200" dirty="0"/>
              <a:t> </a:t>
            </a:r>
            <a:r>
              <a:rPr lang="en-US" sz="2200" dirty="0" err="1"/>
              <a:t>có</a:t>
            </a:r>
            <a:r>
              <a:rPr lang="en-US" sz="2200" dirty="0"/>
              <a:t> e </a:t>
            </a:r>
            <a:r>
              <a:rPr lang="en-US" sz="2200" dirty="0" err="1"/>
              <a:t>cạnh</a:t>
            </a:r>
            <a:r>
              <a:rPr lang="en-US" sz="2200" dirty="0"/>
              <a:t>, v </a:t>
            </a:r>
            <a:r>
              <a:rPr lang="en-US" sz="2200" dirty="0" err="1"/>
              <a:t>đỉnh</a:t>
            </a:r>
            <a:r>
              <a:rPr lang="en-US" sz="2200" dirty="0"/>
              <a:t> (v</a:t>
            </a:r>
            <a:r>
              <a:rPr lang="en-US" sz="2200" dirty="0">
                <a:sym typeface="Symbol" panose="05050102010706020507" pitchFamily="18" charset="2"/>
              </a:rPr>
              <a:t> </a:t>
            </a:r>
            <a:r>
              <a:rPr lang="en-US" sz="2200" dirty="0"/>
              <a:t>3), </a:t>
            </a:r>
            <a:r>
              <a:rPr lang="en-US" sz="2200" dirty="0" err="1"/>
              <a:t>và</a:t>
            </a:r>
            <a:r>
              <a:rPr lang="en-US" sz="2200" dirty="0"/>
              <a:t> </a:t>
            </a:r>
            <a:r>
              <a:rPr lang="en-US" sz="2200" dirty="0" err="1"/>
              <a:t>không</a:t>
            </a:r>
            <a:r>
              <a:rPr lang="en-US" sz="2200" dirty="0"/>
              <a:t> </a:t>
            </a:r>
            <a:r>
              <a:rPr lang="en-US" sz="2200" dirty="0" err="1"/>
              <a:t>có</a:t>
            </a:r>
            <a:r>
              <a:rPr lang="en-US" sz="2200" dirty="0"/>
              <a:t> chu </a:t>
            </a:r>
            <a:r>
              <a:rPr lang="en-US" sz="2200" dirty="0" err="1"/>
              <a:t>trình</a:t>
            </a:r>
            <a:r>
              <a:rPr lang="en-US" sz="2200" dirty="0"/>
              <a:t> </a:t>
            </a:r>
            <a:r>
              <a:rPr lang="en-US" sz="2200" dirty="0" err="1"/>
              <a:t>độ</a:t>
            </a:r>
            <a:r>
              <a:rPr lang="en-US" sz="2200" dirty="0"/>
              <a:t> </a:t>
            </a:r>
            <a:r>
              <a:rPr lang="en-US" sz="2200" dirty="0" err="1"/>
              <a:t>dài</a:t>
            </a:r>
            <a:r>
              <a:rPr lang="en-US" sz="2200" dirty="0"/>
              <a:t> 3, </a:t>
            </a:r>
            <a:r>
              <a:rPr lang="en-US" sz="2200" dirty="0" err="1"/>
              <a:t>khi</a:t>
            </a:r>
            <a:r>
              <a:rPr lang="en-US" sz="2200" dirty="0"/>
              <a:t> </a:t>
            </a:r>
            <a:r>
              <a:rPr lang="en-US" sz="2200" dirty="0" err="1"/>
              <a:t>đó</a:t>
            </a:r>
            <a:r>
              <a:rPr lang="en-US" sz="2200" dirty="0"/>
              <a:t>  e ≤ 2v-4</a:t>
            </a:r>
          </a:p>
          <a:p>
            <a:endParaRPr lang="en-US" sz="2200" dirty="0"/>
          </a:p>
          <a:p>
            <a:r>
              <a:rPr lang="en-US" sz="2200" dirty="0" err="1"/>
              <a:t>Chứng</a:t>
            </a:r>
            <a:r>
              <a:rPr lang="en-US" sz="2200" dirty="0"/>
              <a:t> </a:t>
            </a:r>
            <a:r>
              <a:rPr lang="en-US" sz="2200" dirty="0" err="1"/>
              <a:t>minh</a:t>
            </a:r>
            <a:r>
              <a:rPr lang="en-US" sz="2200" dirty="0"/>
              <a:t> K</a:t>
            </a:r>
            <a:r>
              <a:rPr lang="en-US" sz="2200" baseline="-25000" dirty="0"/>
              <a:t>3,3</a:t>
            </a:r>
            <a:r>
              <a:rPr lang="en-US" sz="2200" dirty="0"/>
              <a:t> </a:t>
            </a:r>
            <a:r>
              <a:rPr lang="en-US" sz="2200" dirty="0" err="1"/>
              <a:t>không</a:t>
            </a:r>
            <a:r>
              <a:rPr lang="en-US" sz="2200" dirty="0"/>
              <a:t> </a:t>
            </a:r>
            <a:r>
              <a:rPr lang="en-US" sz="2200" dirty="0" err="1"/>
              <a:t>phẳng</a:t>
            </a:r>
            <a:endParaRPr lang="en-US" sz="2200" dirty="0"/>
          </a:p>
          <a:p>
            <a:endParaRPr lang="en-US" sz="2200" dirty="0"/>
          </a:p>
          <a:p>
            <a:pPr marL="0" indent="0">
              <a:buNone/>
            </a:pPr>
            <a:r>
              <a:rPr lang="en-US" sz="2200" b="1" dirty="0">
                <a:sym typeface="Wingdings" panose="05000000000000000000" pitchFamily="2" charset="2"/>
              </a:rPr>
              <a:t> </a:t>
            </a:r>
            <a:r>
              <a:rPr lang="en-US" sz="2200" b="1" dirty="0"/>
              <a:t>K</a:t>
            </a:r>
            <a:r>
              <a:rPr lang="en-US" sz="2200" b="1" baseline="-25000" dirty="0"/>
              <a:t>5</a:t>
            </a:r>
            <a:r>
              <a:rPr lang="en-US" sz="2200" b="1" dirty="0"/>
              <a:t> </a:t>
            </a:r>
            <a:r>
              <a:rPr lang="en-US" sz="2200" b="1" dirty="0" err="1"/>
              <a:t>và</a:t>
            </a:r>
            <a:r>
              <a:rPr lang="en-US" sz="2200" b="1" dirty="0"/>
              <a:t> K</a:t>
            </a:r>
            <a:r>
              <a:rPr lang="en-US" sz="2200" b="1" baseline="-25000" dirty="0"/>
              <a:t>3,3</a:t>
            </a:r>
            <a:r>
              <a:rPr lang="en-US" sz="2200" b="1" dirty="0"/>
              <a:t> </a:t>
            </a:r>
            <a:r>
              <a:rPr lang="en-US" sz="2200" b="1" dirty="0" err="1"/>
              <a:t>là</a:t>
            </a:r>
            <a:r>
              <a:rPr lang="en-US" sz="2200" b="1" dirty="0"/>
              <a:t> </a:t>
            </a:r>
            <a:r>
              <a:rPr lang="en-US" sz="2200" b="1" dirty="0" err="1"/>
              <a:t>không</a:t>
            </a:r>
            <a:r>
              <a:rPr lang="en-US" sz="2200" b="1" dirty="0"/>
              <a:t> </a:t>
            </a:r>
            <a:r>
              <a:rPr lang="en-US" sz="2200" b="1" dirty="0" err="1"/>
              <a:t>phẳng</a:t>
            </a:r>
            <a:r>
              <a:rPr lang="en-US" sz="2200" b="1" dirty="0"/>
              <a:t>, </a:t>
            </a:r>
            <a:r>
              <a:rPr lang="en-US" sz="2200" b="1" dirty="0" err="1"/>
              <a:t>nên</a:t>
            </a:r>
            <a:r>
              <a:rPr lang="en-US" sz="2200" b="1" dirty="0"/>
              <a:t> </a:t>
            </a:r>
            <a:r>
              <a:rPr lang="en-US" sz="2200" b="1" dirty="0" err="1"/>
              <a:t>nếu</a:t>
            </a:r>
            <a:r>
              <a:rPr lang="en-US" sz="2200" b="1" dirty="0"/>
              <a:t> </a:t>
            </a:r>
            <a:r>
              <a:rPr lang="en-US" sz="2200" b="1" dirty="0" err="1"/>
              <a:t>đồ</a:t>
            </a:r>
            <a:r>
              <a:rPr lang="en-US" sz="2200" b="1" dirty="0"/>
              <a:t> </a:t>
            </a:r>
            <a:r>
              <a:rPr lang="en-US" sz="2200" b="1" dirty="0" err="1"/>
              <a:t>thị</a:t>
            </a:r>
            <a:r>
              <a:rPr lang="en-US" sz="2200" b="1" dirty="0"/>
              <a:t> </a:t>
            </a:r>
            <a:r>
              <a:rPr lang="en-US" sz="2200" b="1" dirty="0" err="1"/>
              <a:t>chứa</a:t>
            </a:r>
            <a:r>
              <a:rPr lang="en-US" sz="2200" b="1" dirty="0"/>
              <a:t> K</a:t>
            </a:r>
            <a:r>
              <a:rPr lang="en-US" sz="2200" b="1" baseline="-25000" dirty="0"/>
              <a:t>5</a:t>
            </a:r>
            <a:r>
              <a:rPr lang="en-US" sz="2200" b="1" dirty="0"/>
              <a:t> </a:t>
            </a:r>
            <a:r>
              <a:rPr lang="en-US" sz="2200" b="1" dirty="0" err="1"/>
              <a:t>hoặc</a:t>
            </a:r>
            <a:r>
              <a:rPr lang="en-US" sz="2200" b="1" dirty="0"/>
              <a:t> K</a:t>
            </a:r>
            <a:r>
              <a:rPr lang="en-US" sz="2200" b="1" baseline="-25000" dirty="0"/>
              <a:t>3,3</a:t>
            </a:r>
            <a:r>
              <a:rPr lang="en-US" sz="2200" b="1" dirty="0"/>
              <a:t> </a:t>
            </a:r>
            <a:r>
              <a:rPr lang="en-US" sz="2200" b="1" dirty="0" err="1"/>
              <a:t>thì</a:t>
            </a:r>
            <a:r>
              <a:rPr lang="en-US" sz="2200" b="1" dirty="0"/>
              <a:t> </a:t>
            </a:r>
            <a:r>
              <a:rPr lang="en-US" sz="2200" b="1" dirty="0" err="1"/>
              <a:t>đồ</a:t>
            </a:r>
            <a:r>
              <a:rPr lang="en-US" sz="2200" b="1" dirty="0"/>
              <a:t> </a:t>
            </a:r>
            <a:r>
              <a:rPr lang="en-US" sz="2200" b="1" dirty="0" err="1"/>
              <a:t>thị</a:t>
            </a:r>
            <a:r>
              <a:rPr lang="en-US" sz="2200" b="1" dirty="0"/>
              <a:t> </a:t>
            </a:r>
            <a:r>
              <a:rPr lang="en-US" sz="2200" b="1" dirty="0" err="1"/>
              <a:t>không</a:t>
            </a:r>
            <a:r>
              <a:rPr lang="en-US" sz="2200" b="1" dirty="0"/>
              <a:t> </a:t>
            </a:r>
            <a:r>
              <a:rPr lang="en-US" sz="2200" b="1" dirty="0" err="1"/>
              <a:t>phẳng</a:t>
            </a:r>
            <a:r>
              <a:rPr lang="en-US" sz="2200" b="1" dirty="0"/>
              <a:t>;</a:t>
            </a:r>
          </a:p>
          <a:p>
            <a:endParaRPr lang="en-US" sz="2200" dirty="0"/>
          </a:p>
          <a:p>
            <a:pPr marL="0" indent="0">
              <a:buNone/>
            </a:pPr>
            <a:r>
              <a:rPr lang="en-US" sz="2200" dirty="0"/>
              <a:t>	</a:t>
            </a:r>
          </a:p>
          <a:p>
            <a:endParaRPr lang="en-US" sz="2200" dirty="0"/>
          </a:p>
          <a:p>
            <a:pPr marL="0" indent="0">
              <a:buNone/>
            </a:pPr>
            <a:endParaRPr lang="en-US" sz="2200" dirty="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15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51294" y="486184"/>
            <a:ext cx="5397237" cy="1325563"/>
          </a:xfrm>
        </p:spPr>
        <p:txBody>
          <a:bodyPr>
            <a:normAutofit/>
          </a:bodyPr>
          <a:lstStyle/>
          <a:p>
            <a:r>
              <a:rPr lang="en-US" sz="5100" b="1" err="1"/>
              <a:t>Định</a:t>
            </a:r>
            <a:r>
              <a:rPr lang="en-US" sz="5100" b="1"/>
              <a:t> </a:t>
            </a:r>
            <a:r>
              <a:rPr lang="en-US" sz="5100" b="1" err="1"/>
              <a:t>lý</a:t>
            </a:r>
            <a:r>
              <a:rPr lang="en-US" sz="5100" b="1"/>
              <a:t> </a:t>
            </a:r>
            <a:r>
              <a:rPr lang="en-US" sz="5100" b="1" err="1"/>
              <a:t>Kuratowski</a:t>
            </a:r>
            <a:endParaRPr lang="en-US" sz="5100" b="1"/>
          </a:p>
        </p:txBody>
      </p:sp>
      <p:pic>
        <p:nvPicPr>
          <p:cNvPr id="4" name="Picture 3"/>
          <p:cNvPicPr>
            <a:picLocks noChangeAspect="1"/>
          </p:cNvPicPr>
          <p:nvPr/>
        </p:nvPicPr>
        <p:blipFill>
          <a:blip r:embed="rId2"/>
          <a:stretch>
            <a:fillRect/>
          </a:stretch>
        </p:blipFill>
        <p:spPr>
          <a:xfrm>
            <a:off x="698353" y="2067401"/>
            <a:ext cx="4555700" cy="956697"/>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2" name="Freeform: Shape 11">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3"/>
          <a:stretch>
            <a:fillRect/>
          </a:stretch>
        </p:blipFill>
        <p:spPr>
          <a:xfrm>
            <a:off x="762646" y="4028577"/>
            <a:ext cx="4555700" cy="145782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Content Placeholder 2"/>
          <p:cNvSpPr>
            <a:spLocks noGrp="1"/>
          </p:cNvSpPr>
          <p:nvPr>
            <p:ph idx="1"/>
          </p:nvPr>
        </p:nvSpPr>
        <p:spPr>
          <a:xfrm>
            <a:off x="6151294" y="1946684"/>
            <a:ext cx="5397237" cy="4351338"/>
          </a:xfrm>
        </p:spPr>
        <p:txBody>
          <a:bodyPr>
            <a:normAutofit/>
          </a:bodyPr>
          <a:lstStyle/>
          <a:p>
            <a:r>
              <a:rPr lang="en-US" sz="2200" dirty="0" err="1"/>
              <a:t>Một</a:t>
            </a:r>
            <a:r>
              <a:rPr lang="en-US" sz="2200" dirty="0"/>
              <a:t> </a:t>
            </a:r>
            <a:r>
              <a:rPr lang="en-US" sz="2200" dirty="0" err="1"/>
              <a:t>đồ</a:t>
            </a:r>
            <a:r>
              <a:rPr lang="en-US" sz="2200" dirty="0"/>
              <a:t> </a:t>
            </a:r>
            <a:r>
              <a:rPr lang="en-US" sz="2200" dirty="0" err="1"/>
              <a:t>thị</a:t>
            </a:r>
            <a:r>
              <a:rPr lang="en-US" sz="2200" dirty="0"/>
              <a:t> </a:t>
            </a:r>
            <a:r>
              <a:rPr lang="en-US" sz="2200" dirty="0" err="1"/>
              <a:t>phẳng</a:t>
            </a:r>
            <a:r>
              <a:rPr lang="en-US" sz="2200" dirty="0"/>
              <a:t> G, </a:t>
            </a:r>
            <a:r>
              <a:rPr lang="en-US" sz="2200" dirty="0" err="1"/>
              <a:t>mọi</a:t>
            </a:r>
            <a:r>
              <a:rPr lang="en-US" sz="2200" dirty="0"/>
              <a:t> </a:t>
            </a:r>
            <a:r>
              <a:rPr lang="en-US" sz="2200" dirty="0" err="1"/>
              <a:t>đồ</a:t>
            </a:r>
            <a:r>
              <a:rPr lang="en-US" sz="2200" dirty="0"/>
              <a:t> </a:t>
            </a:r>
            <a:r>
              <a:rPr lang="en-US" sz="2200" dirty="0" err="1"/>
              <a:t>thị</a:t>
            </a:r>
            <a:r>
              <a:rPr lang="en-US" sz="2200" dirty="0"/>
              <a:t> </a:t>
            </a:r>
            <a:r>
              <a:rPr lang="en-US" sz="2200" dirty="0" err="1"/>
              <a:t>nhận</a:t>
            </a:r>
            <a:r>
              <a:rPr lang="en-US" sz="2200" dirty="0"/>
              <a:t> </a:t>
            </a:r>
            <a:r>
              <a:rPr lang="en-US" sz="2200" dirty="0" err="1"/>
              <a:t>được</a:t>
            </a:r>
            <a:r>
              <a:rPr lang="en-US" sz="2200" dirty="0"/>
              <a:t> </a:t>
            </a:r>
            <a:r>
              <a:rPr lang="en-US" sz="2200" dirty="0" err="1"/>
              <a:t>từ</a:t>
            </a:r>
            <a:r>
              <a:rPr lang="en-US" sz="2200" dirty="0"/>
              <a:t> </a:t>
            </a:r>
            <a:r>
              <a:rPr lang="en-US" sz="2200" dirty="0" err="1"/>
              <a:t>đồ</a:t>
            </a:r>
            <a:r>
              <a:rPr lang="en-US" sz="2200" dirty="0"/>
              <a:t> </a:t>
            </a:r>
            <a:r>
              <a:rPr lang="en-US" sz="2200" dirty="0" err="1"/>
              <a:t>thị</a:t>
            </a:r>
            <a:r>
              <a:rPr lang="en-US" sz="2200" dirty="0"/>
              <a:t> G </a:t>
            </a:r>
            <a:r>
              <a:rPr lang="en-US" sz="2200" dirty="0" err="1"/>
              <a:t>bằng</a:t>
            </a:r>
            <a:r>
              <a:rPr lang="en-US" sz="2200" dirty="0"/>
              <a:t> </a:t>
            </a:r>
            <a:r>
              <a:rPr lang="en-US" sz="2200" dirty="0" err="1"/>
              <a:t>cách</a:t>
            </a:r>
            <a:r>
              <a:rPr lang="en-US" sz="2200" dirty="0"/>
              <a:t> </a:t>
            </a:r>
            <a:r>
              <a:rPr lang="en-US" sz="2200" dirty="0" err="1"/>
              <a:t>bỏ</a:t>
            </a:r>
            <a:r>
              <a:rPr lang="en-US" sz="2200" dirty="0"/>
              <a:t> </a:t>
            </a:r>
            <a:r>
              <a:rPr lang="en-US" sz="2200" dirty="0" err="1"/>
              <a:t>đi</a:t>
            </a:r>
            <a:r>
              <a:rPr lang="en-US" sz="2200" dirty="0"/>
              <a:t> </a:t>
            </a:r>
            <a:r>
              <a:rPr lang="en-US" sz="2200" dirty="0" err="1"/>
              <a:t>cạnh</a:t>
            </a:r>
            <a:r>
              <a:rPr lang="en-US" sz="2200" dirty="0"/>
              <a:t> (</a:t>
            </a:r>
            <a:r>
              <a:rPr lang="en-US" sz="2200" dirty="0" err="1"/>
              <a:t>u,v</a:t>
            </a:r>
            <a:r>
              <a:rPr lang="en-US" sz="2200" dirty="0"/>
              <a:t>) </a:t>
            </a:r>
            <a:r>
              <a:rPr lang="en-US" sz="2200" dirty="0" err="1"/>
              <a:t>và</a:t>
            </a:r>
            <a:r>
              <a:rPr lang="en-US" sz="2200" dirty="0"/>
              <a:t> </a:t>
            </a:r>
            <a:r>
              <a:rPr lang="en-US" sz="2200" dirty="0" err="1"/>
              <a:t>thêm</a:t>
            </a:r>
            <a:r>
              <a:rPr lang="en-US" sz="2200" dirty="0"/>
              <a:t> </a:t>
            </a:r>
            <a:r>
              <a:rPr lang="en-US" sz="2200" dirty="0" err="1"/>
              <a:t>vào</a:t>
            </a:r>
            <a:r>
              <a:rPr lang="en-US" sz="2200" dirty="0"/>
              <a:t> </a:t>
            </a:r>
            <a:r>
              <a:rPr lang="en-US" sz="2200" dirty="0" err="1"/>
              <a:t>đỉnh</a:t>
            </a:r>
            <a:r>
              <a:rPr lang="en-US" sz="2200" dirty="0"/>
              <a:t> </a:t>
            </a:r>
            <a:r>
              <a:rPr lang="en-US" sz="2200" dirty="0" err="1"/>
              <a:t>với</a:t>
            </a:r>
            <a:r>
              <a:rPr lang="en-US" sz="2200" dirty="0"/>
              <a:t> w </a:t>
            </a:r>
            <a:r>
              <a:rPr lang="en-US" sz="2200" dirty="0" err="1"/>
              <a:t>cùng</a:t>
            </a:r>
            <a:r>
              <a:rPr lang="en-US" sz="2200" dirty="0"/>
              <a:t> </a:t>
            </a:r>
            <a:r>
              <a:rPr lang="en-US" sz="2200" dirty="0" err="1"/>
              <a:t>hai</a:t>
            </a:r>
            <a:r>
              <a:rPr lang="en-US" sz="2200" dirty="0"/>
              <a:t> </a:t>
            </a:r>
            <a:r>
              <a:rPr lang="en-US" sz="2200" dirty="0" err="1"/>
              <a:t>cạnh</a:t>
            </a:r>
            <a:r>
              <a:rPr lang="en-US" sz="2200" dirty="0"/>
              <a:t> (</a:t>
            </a:r>
            <a:r>
              <a:rPr lang="en-US" sz="2200" dirty="0" err="1"/>
              <a:t>u,w</a:t>
            </a:r>
            <a:r>
              <a:rPr lang="en-US" sz="2200" dirty="0"/>
              <a:t>) </a:t>
            </a:r>
            <a:r>
              <a:rPr lang="en-US" sz="2200" dirty="0" err="1"/>
              <a:t>và</a:t>
            </a:r>
            <a:r>
              <a:rPr lang="en-US" sz="2200" dirty="0"/>
              <a:t> (</a:t>
            </a:r>
            <a:r>
              <a:rPr lang="en-US" sz="2200" dirty="0" err="1"/>
              <a:t>w,v</a:t>
            </a:r>
            <a:r>
              <a:rPr lang="en-US" sz="2200" dirty="0"/>
              <a:t>) </a:t>
            </a:r>
            <a:r>
              <a:rPr lang="en-US" sz="2200" dirty="0" err="1"/>
              <a:t>cũng</a:t>
            </a:r>
            <a:r>
              <a:rPr lang="en-US" sz="2200" dirty="0"/>
              <a:t> </a:t>
            </a:r>
            <a:r>
              <a:rPr lang="en-US" sz="2200" dirty="0" err="1"/>
              <a:t>là</a:t>
            </a:r>
            <a:r>
              <a:rPr lang="en-US" sz="2200" dirty="0"/>
              <a:t> </a:t>
            </a:r>
            <a:r>
              <a:rPr lang="en-US" sz="2200" dirty="0" err="1"/>
              <a:t>đồ</a:t>
            </a:r>
            <a:r>
              <a:rPr lang="en-US" sz="2200" dirty="0"/>
              <a:t> </a:t>
            </a:r>
            <a:r>
              <a:rPr lang="en-US" sz="2200" dirty="0" err="1"/>
              <a:t>thị</a:t>
            </a:r>
            <a:r>
              <a:rPr lang="en-US" sz="2200" dirty="0"/>
              <a:t> </a:t>
            </a:r>
            <a:r>
              <a:rPr lang="en-US" sz="2200" dirty="0" err="1"/>
              <a:t>phẳng</a:t>
            </a:r>
            <a:r>
              <a:rPr lang="en-US" sz="2200" dirty="0"/>
              <a:t> </a:t>
            </a:r>
            <a:r>
              <a:rPr lang="en-US" sz="2200" dirty="0" err="1"/>
              <a:t>và</a:t>
            </a:r>
            <a:r>
              <a:rPr lang="en-US" sz="2200" dirty="0"/>
              <a:t> </a:t>
            </a:r>
            <a:r>
              <a:rPr lang="en-US" sz="2200" dirty="0" err="1"/>
              <a:t>được</a:t>
            </a:r>
            <a:r>
              <a:rPr lang="en-US" sz="2200" dirty="0"/>
              <a:t> </a:t>
            </a:r>
            <a:r>
              <a:rPr lang="en-US" sz="2200" dirty="0" err="1"/>
              <a:t>gọi</a:t>
            </a:r>
            <a:r>
              <a:rPr lang="en-US" sz="2200" dirty="0"/>
              <a:t> </a:t>
            </a:r>
            <a:r>
              <a:rPr lang="en-US" sz="2200" dirty="0" err="1"/>
              <a:t>là</a:t>
            </a:r>
            <a:r>
              <a:rPr lang="en-US" sz="2200" dirty="0"/>
              <a:t> </a:t>
            </a:r>
            <a:r>
              <a:rPr lang="en-US" sz="2200" dirty="0" err="1"/>
              <a:t>đồng</a:t>
            </a:r>
            <a:r>
              <a:rPr lang="en-US" sz="2200" dirty="0"/>
              <a:t> </a:t>
            </a:r>
            <a:r>
              <a:rPr lang="en-US" sz="2200" dirty="0" err="1"/>
              <a:t>phôi</a:t>
            </a:r>
            <a:r>
              <a:rPr lang="en-US" sz="2200" dirty="0"/>
              <a:t> </a:t>
            </a:r>
            <a:r>
              <a:rPr lang="en-US" sz="2200" dirty="0" err="1"/>
              <a:t>với</a:t>
            </a:r>
            <a:r>
              <a:rPr lang="en-US" sz="2200" dirty="0"/>
              <a:t> G.</a:t>
            </a:r>
          </a:p>
          <a:p>
            <a:pPr marL="0" indent="0">
              <a:buNone/>
            </a:pPr>
            <a:endParaRPr lang="en-US" sz="2200" b="1" dirty="0"/>
          </a:p>
          <a:p>
            <a:r>
              <a:rPr lang="en-US" sz="2200" b="1" dirty="0" err="1"/>
              <a:t>Đồ</a:t>
            </a:r>
            <a:r>
              <a:rPr lang="en-US" sz="2200" b="1" dirty="0"/>
              <a:t> </a:t>
            </a:r>
            <a:r>
              <a:rPr lang="en-US" sz="2200" b="1" dirty="0" err="1"/>
              <a:t>thị</a:t>
            </a:r>
            <a:r>
              <a:rPr lang="en-US" sz="2200" b="1" dirty="0"/>
              <a:t> </a:t>
            </a:r>
            <a:r>
              <a:rPr lang="en-US" sz="2200" b="1" dirty="0" err="1"/>
              <a:t>là</a:t>
            </a:r>
            <a:r>
              <a:rPr lang="en-US" sz="2200" b="1" dirty="0"/>
              <a:t> </a:t>
            </a:r>
            <a:r>
              <a:rPr lang="en-US" sz="2200" b="1" dirty="0" err="1"/>
              <a:t>không</a:t>
            </a:r>
            <a:r>
              <a:rPr lang="en-US" sz="2200" b="1" dirty="0"/>
              <a:t> </a:t>
            </a:r>
            <a:r>
              <a:rPr lang="en-US" sz="2200" b="1" dirty="0" err="1"/>
              <a:t>phẳng</a:t>
            </a:r>
            <a:r>
              <a:rPr lang="en-US" sz="2200" b="1" dirty="0"/>
              <a:t> </a:t>
            </a:r>
            <a:r>
              <a:rPr lang="en-US" sz="2200" b="1" dirty="0" err="1"/>
              <a:t>nếu</a:t>
            </a:r>
            <a:r>
              <a:rPr lang="en-US" sz="2200" b="1" dirty="0"/>
              <a:t> </a:t>
            </a:r>
            <a:r>
              <a:rPr lang="en-US" sz="2200" b="1" dirty="0" err="1"/>
              <a:t>và</a:t>
            </a:r>
            <a:r>
              <a:rPr lang="en-US" sz="2200" b="1" dirty="0"/>
              <a:t> </a:t>
            </a:r>
            <a:r>
              <a:rPr lang="en-US" sz="2200" b="1" dirty="0" err="1"/>
              <a:t>chỉ</a:t>
            </a:r>
            <a:r>
              <a:rPr lang="en-US" sz="2200" b="1" dirty="0"/>
              <a:t> </a:t>
            </a:r>
            <a:r>
              <a:rPr lang="en-US" sz="2200" b="1" dirty="0" err="1"/>
              <a:t>nếu</a:t>
            </a:r>
            <a:r>
              <a:rPr lang="en-US" sz="2200" b="1" dirty="0"/>
              <a:t> </a:t>
            </a:r>
            <a:r>
              <a:rPr lang="en-US" sz="2200" b="1" dirty="0" err="1"/>
              <a:t>nó</a:t>
            </a:r>
            <a:r>
              <a:rPr lang="en-US" sz="2200" b="1" dirty="0"/>
              <a:t> </a:t>
            </a:r>
            <a:r>
              <a:rPr lang="en-US" sz="2200" b="1" dirty="0" err="1"/>
              <a:t>chứa</a:t>
            </a:r>
            <a:r>
              <a:rPr lang="en-US" sz="2200" b="1" dirty="0"/>
              <a:t> </a:t>
            </a:r>
            <a:r>
              <a:rPr lang="en-US" sz="2200" b="1" dirty="0" err="1"/>
              <a:t>một</a:t>
            </a:r>
            <a:r>
              <a:rPr lang="en-US" sz="2200" b="1" dirty="0"/>
              <a:t> </a:t>
            </a:r>
            <a:r>
              <a:rPr lang="en-US" sz="2200" b="1" dirty="0" err="1"/>
              <a:t>đồ</a:t>
            </a:r>
            <a:r>
              <a:rPr lang="en-US" sz="2200" b="1" dirty="0"/>
              <a:t> </a:t>
            </a:r>
            <a:r>
              <a:rPr lang="en-US" sz="2200" b="1" dirty="0" err="1"/>
              <a:t>thị</a:t>
            </a:r>
            <a:r>
              <a:rPr lang="en-US" sz="2200" b="1" dirty="0"/>
              <a:t> con </a:t>
            </a:r>
            <a:r>
              <a:rPr lang="en-US" sz="2200" b="1" dirty="0" err="1"/>
              <a:t>đồng</a:t>
            </a:r>
            <a:r>
              <a:rPr lang="en-US" sz="2200" b="1" dirty="0"/>
              <a:t> </a:t>
            </a:r>
            <a:r>
              <a:rPr lang="en-US" sz="2200" b="1" dirty="0" err="1"/>
              <a:t>phôi</a:t>
            </a:r>
            <a:r>
              <a:rPr lang="en-US" sz="2200" b="1" dirty="0"/>
              <a:t> </a:t>
            </a:r>
            <a:r>
              <a:rPr lang="en-US" sz="2200" b="1" dirty="0" err="1"/>
              <a:t>với</a:t>
            </a:r>
            <a:r>
              <a:rPr lang="en-US" sz="2200" b="1" dirty="0"/>
              <a:t> K</a:t>
            </a:r>
            <a:r>
              <a:rPr lang="en-US" sz="2200" b="1" baseline="-25000" dirty="0"/>
              <a:t>5</a:t>
            </a:r>
            <a:r>
              <a:rPr lang="en-US" sz="2200" b="1" dirty="0"/>
              <a:t> </a:t>
            </a:r>
            <a:r>
              <a:rPr lang="en-US" sz="2200" b="1" dirty="0" err="1"/>
              <a:t>hoặc</a:t>
            </a:r>
            <a:r>
              <a:rPr lang="en-US" sz="2200" b="1" dirty="0"/>
              <a:t> K</a:t>
            </a:r>
            <a:r>
              <a:rPr lang="en-US" sz="2200" b="1" baseline="-25000" dirty="0"/>
              <a:t>3,3</a:t>
            </a:r>
            <a:r>
              <a:rPr lang="en-US" sz="2200" b="1" dirty="0"/>
              <a:t>;</a:t>
            </a:r>
          </a:p>
          <a:p>
            <a:endParaRPr lang="en-US" sz="2200" dirty="0"/>
          </a:p>
        </p:txBody>
      </p:sp>
      <p:sp>
        <p:nvSpPr>
          <p:cNvPr id="14" name="Arc 13">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829292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6392583" y="501651"/>
            <a:ext cx="4739619" cy="1716255"/>
          </a:xfrm>
        </p:spPr>
        <p:txBody>
          <a:bodyPr anchor="b">
            <a:normAutofit/>
          </a:bodyPr>
          <a:lstStyle/>
          <a:p>
            <a:r>
              <a:rPr lang="en-US" sz="5100" b="1" dirty="0" err="1"/>
              <a:t>Tô</a:t>
            </a:r>
            <a:r>
              <a:rPr lang="en-US" sz="5100" b="1" dirty="0"/>
              <a:t> </a:t>
            </a:r>
            <a:r>
              <a:rPr lang="en-US" sz="5100" b="1" dirty="0" err="1"/>
              <a:t>màu</a:t>
            </a:r>
            <a:r>
              <a:rPr lang="en-US" sz="5100" b="1" dirty="0"/>
              <a:t> </a:t>
            </a:r>
            <a:r>
              <a:rPr lang="en-US" sz="5100" b="1" dirty="0" err="1"/>
              <a:t>đồ</a:t>
            </a:r>
            <a:r>
              <a:rPr lang="en-US" sz="5100" b="1" dirty="0"/>
              <a:t> </a:t>
            </a:r>
            <a:r>
              <a:rPr lang="en-US" sz="5100" b="1" dirty="0" err="1"/>
              <a:t>thị</a:t>
            </a:r>
            <a:r>
              <a:rPr lang="en-US" sz="5100" b="1" dirty="0"/>
              <a:t> (1)</a:t>
            </a:r>
          </a:p>
        </p:txBody>
      </p:sp>
      <p:sp>
        <p:nvSpPr>
          <p:cNvPr id="30" name="Rectangle 1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2"/>
          <a:stretch>
            <a:fillRect/>
          </a:stretch>
        </p:blipFill>
        <p:spPr>
          <a:xfrm>
            <a:off x="1351910" y="1032965"/>
            <a:ext cx="4281815" cy="1482166"/>
          </a:xfrm>
          <a:prstGeom prst="rect">
            <a:avLst/>
          </a:prstGeom>
        </p:spPr>
      </p:pic>
      <p:sp>
        <p:nvSpPr>
          <p:cNvPr id="31"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ontent Placeholder 4"/>
          <p:cNvSpPr>
            <a:spLocks noGrp="1"/>
          </p:cNvSpPr>
          <p:nvPr>
            <p:ph idx="1"/>
          </p:nvPr>
        </p:nvSpPr>
        <p:spPr>
          <a:xfrm>
            <a:off x="6392583" y="2645922"/>
            <a:ext cx="4434721" cy="3710427"/>
          </a:xfrm>
        </p:spPr>
        <p:txBody>
          <a:bodyPr anchor="t">
            <a:normAutofit/>
          </a:bodyPr>
          <a:lstStyle/>
          <a:p>
            <a:r>
              <a:rPr lang="en-US" sz="2000" dirty="0" err="1"/>
              <a:t>Tô</a:t>
            </a:r>
            <a:r>
              <a:rPr lang="en-US" sz="2000" dirty="0"/>
              <a:t> </a:t>
            </a:r>
            <a:r>
              <a:rPr lang="en-US" sz="2000" dirty="0" err="1"/>
              <a:t>màu</a:t>
            </a:r>
            <a:r>
              <a:rPr lang="en-US" sz="2000" dirty="0"/>
              <a:t> </a:t>
            </a:r>
            <a:r>
              <a:rPr lang="en-US" sz="2000" dirty="0" err="1"/>
              <a:t>bản</a:t>
            </a:r>
            <a:r>
              <a:rPr lang="en-US" sz="2000" dirty="0"/>
              <a:t> </a:t>
            </a:r>
            <a:r>
              <a:rPr lang="en-US" sz="2000" dirty="0" err="1"/>
              <a:t>đồ</a:t>
            </a:r>
            <a:endParaRPr lang="en-US" sz="2000" dirty="0"/>
          </a:p>
          <a:p>
            <a:pPr lvl="1">
              <a:buFont typeface="Wingdings" panose="05000000000000000000" pitchFamily="2" charset="2"/>
              <a:buChar char="ü"/>
            </a:pPr>
            <a:r>
              <a:rPr lang="en-US" sz="2000" dirty="0" err="1"/>
              <a:t>Các</a:t>
            </a:r>
            <a:r>
              <a:rPr lang="en-US" sz="2000" dirty="0"/>
              <a:t> </a:t>
            </a:r>
            <a:r>
              <a:rPr lang="en-US" sz="2000" dirty="0" err="1"/>
              <a:t>vùng</a:t>
            </a:r>
            <a:r>
              <a:rPr lang="en-US" sz="2000" dirty="0"/>
              <a:t> </a:t>
            </a:r>
            <a:r>
              <a:rPr lang="en-US" sz="2000" dirty="0" err="1"/>
              <a:t>kề</a:t>
            </a:r>
            <a:r>
              <a:rPr lang="en-US" sz="2000" dirty="0"/>
              <a:t> </a:t>
            </a:r>
            <a:r>
              <a:rPr lang="en-US" sz="2000" dirty="0" err="1"/>
              <a:t>nhau</a:t>
            </a:r>
            <a:r>
              <a:rPr lang="en-US" sz="2000" dirty="0"/>
              <a:t> </a:t>
            </a:r>
            <a:r>
              <a:rPr lang="en-US" sz="2000" dirty="0" err="1"/>
              <a:t>tô</a:t>
            </a:r>
            <a:r>
              <a:rPr lang="en-US" sz="2000" dirty="0"/>
              <a:t> </a:t>
            </a:r>
            <a:r>
              <a:rPr lang="en-US" sz="2000" dirty="0" err="1"/>
              <a:t>bằng</a:t>
            </a:r>
            <a:r>
              <a:rPr lang="en-US" sz="2000" dirty="0"/>
              <a:t> </a:t>
            </a:r>
            <a:r>
              <a:rPr lang="en-US" sz="2000" dirty="0" err="1"/>
              <a:t>màu</a:t>
            </a:r>
            <a:r>
              <a:rPr lang="en-US" sz="2000" dirty="0"/>
              <a:t> </a:t>
            </a:r>
            <a:r>
              <a:rPr lang="en-US" sz="2000" dirty="0" err="1"/>
              <a:t>khác</a:t>
            </a:r>
            <a:r>
              <a:rPr lang="en-US" sz="2000" dirty="0"/>
              <a:t> </a:t>
            </a:r>
            <a:r>
              <a:rPr lang="en-US" sz="2000" dirty="0" err="1"/>
              <a:t>nhau</a:t>
            </a:r>
            <a:endParaRPr lang="en-US" sz="2000" dirty="0"/>
          </a:p>
          <a:p>
            <a:pPr lvl="1">
              <a:buFont typeface="Wingdings" panose="05000000000000000000" pitchFamily="2" charset="2"/>
              <a:buChar char="ü"/>
            </a:pPr>
            <a:r>
              <a:rPr lang="en-US" sz="2000" dirty="0" err="1"/>
              <a:t>Dùng</a:t>
            </a:r>
            <a:r>
              <a:rPr lang="en-US" sz="2000" dirty="0"/>
              <a:t> </a:t>
            </a:r>
            <a:r>
              <a:rPr lang="en-US" sz="2000" dirty="0" err="1"/>
              <a:t>ít</a:t>
            </a:r>
            <a:r>
              <a:rPr lang="en-US" sz="2000" dirty="0"/>
              <a:t> </a:t>
            </a:r>
            <a:r>
              <a:rPr lang="en-US" sz="2000" dirty="0" err="1"/>
              <a:t>màu</a:t>
            </a:r>
            <a:r>
              <a:rPr lang="en-US" sz="2000" dirty="0"/>
              <a:t> </a:t>
            </a:r>
            <a:r>
              <a:rPr lang="en-US" sz="2000" dirty="0" err="1"/>
              <a:t>nhất</a:t>
            </a:r>
            <a:r>
              <a:rPr lang="en-US" sz="2000" dirty="0"/>
              <a:t> </a:t>
            </a:r>
          </a:p>
          <a:p>
            <a:endParaRPr lang="en-US" sz="2000" dirty="0"/>
          </a:p>
          <a:p>
            <a:r>
              <a:rPr lang="en-US" sz="2000" dirty="0" err="1"/>
              <a:t>Biểu</a:t>
            </a:r>
            <a:r>
              <a:rPr lang="en-US" sz="2000" dirty="0"/>
              <a:t> </a:t>
            </a:r>
            <a:r>
              <a:rPr lang="en-US" sz="2000" dirty="0" err="1"/>
              <a:t>diễn</a:t>
            </a:r>
            <a:r>
              <a:rPr lang="en-US" sz="2000" dirty="0"/>
              <a:t> </a:t>
            </a:r>
            <a:r>
              <a:rPr lang="en-US" sz="2000" dirty="0" err="1"/>
              <a:t>bản</a:t>
            </a:r>
            <a:r>
              <a:rPr lang="en-US" sz="2000" dirty="0"/>
              <a:t> </a:t>
            </a:r>
            <a:r>
              <a:rPr lang="en-US" sz="2000" dirty="0" err="1"/>
              <a:t>đồ</a:t>
            </a:r>
            <a:r>
              <a:rPr lang="en-US" sz="2000" dirty="0"/>
              <a:t> </a:t>
            </a:r>
            <a:r>
              <a:rPr lang="en-US" sz="2000" dirty="0" err="1"/>
              <a:t>bằng</a:t>
            </a:r>
            <a:r>
              <a:rPr lang="en-US" sz="2000" dirty="0"/>
              <a:t> </a:t>
            </a:r>
            <a:r>
              <a:rPr lang="en-US" sz="2000" dirty="0" err="1"/>
              <a:t>đồ</a:t>
            </a:r>
            <a:r>
              <a:rPr lang="en-US" sz="2000" dirty="0"/>
              <a:t> </a:t>
            </a:r>
            <a:r>
              <a:rPr lang="en-US" sz="2000" dirty="0" err="1"/>
              <a:t>thị</a:t>
            </a:r>
            <a:endParaRPr lang="en-US" sz="2000" dirty="0"/>
          </a:p>
        </p:txBody>
      </p:sp>
      <p:pic>
        <p:nvPicPr>
          <p:cNvPr id="7" name="Picture 6"/>
          <p:cNvPicPr>
            <a:picLocks noChangeAspect="1"/>
          </p:cNvPicPr>
          <p:nvPr/>
        </p:nvPicPr>
        <p:blipFill>
          <a:blip r:embed="rId3"/>
          <a:stretch>
            <a:fillRect/>
          </a:stretch>
        </p:blipFill>
        <p:spPr>
          <a:xfrm>
            <a:off x="654351" y="4370884"/>
            <a:ext cx="4281815" cy="1397032"/>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3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139" y="299509"/>
            <a:ext cx="4099633" cy="6258983"/>
          </a:xfrm>
          <a:prstGeom prst="rect">
            <a:avLst/>
          </a:prstGeom>
        </p:spPr>
      </p:pic>
      <p:cxnSp>
        <p:nvCxnSpPr>
          <p:cNvPr id="19"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EBBF4FA-9730-4C1B-845E-996B6B06E1D9}"/>
              </a:ext>
            </a:extLst>
          </p:cNvPr>
          <p:cNvSpPr>
            <a:spLocks noGrp="1"/>
          </p:cNvSpPr>
          <p:nvPr>
            <p:ph type="title"/>
          </p:nvPr>
        </p:nvSpPr>
        <p:spPr>
          <a:xfrm>
            <a:off x="6392583" y="501651"/>
            <a:ext cx="4739619" cy="1716255"/>
          </a:xfrm>
        </p:spPr>
        <p:txBody>
          <a:bodyPr anchor="b">
            <a:normAutofit/>
          </a:bodyPr>
          <a:lstStyle/>
          <a:p>
            <a:r>
              <a:rPr lang="en-US" sz="5100" b="1" dirty="0" err="1"/>
              <a:t>Tô</a:t>
            </a:r>
            <a:r>
              <a:rPr lang="en-US" sz="5100" b="1" dirty="0"/>
              <a:t> </a:t>
            </a:r>
            <a:r>
              <a:rPr lang="en-US" sz="5100" b="1" dirty="0" err="1"/>
              <a:t>màu</a:t>
            </a:r>
            <a:r>
              <a:rPr lang="en-US" sz="5100" b="1" dirty="0"/>
              <a:t> </a:t>
            </a:r>
            <a:r>
              <a:rPr lang="en-US" sz="5100" b="1" dirty="0" err="1"/>
              <a:t>đồ</a:t>
            </a:r>
            <a:r>
              <a:rPr lang="en-US" sz="5100" b="1" dirty="0"/>
              <a:t> </a:t>
            </a:r>
            <a:r>
              <a:rPr lang="en-US" sz="5100" b="1" dirty="0" err="1"/>
              <a:t>thị</a:t>
            </a:r>
            <a:r>
              <a:rPr lang="en-US" sz="5100" b="1" dirty="0"/>
              <a:t> (2)</a:t>
            </a:r>
          </a:p>
        </p:txBody>
      </p:sp>
      <p:pic>
        <p:nvPicPr>
          <p:cNvPr id="21" name="Picture 20">
            <a:extLst>
              <a:ext uri="{FF2B5EF4-FFF2-40B4-BE49-F238E27FC236}">
                <a16:creationId xmlns:a16="http://schemas.microsoft.com/office/drawing/2014/main" id="{200D212D-AB79-4474-99EE-D0DDA2F576CC}"/>
              </a:ext>
            </a:extLst>
          </p:cNvPr>
          <p:cNvPicPr>
            <a:picLocks noChangeAspect="1"/>
          </p:cNvPicPr>
          <p:nvPr/>
        </p:nvPicPr>
        <p:blipFill>
          <a:blip r:embed="rId3"/>
          <a:stretch>
            <a:fillRect/>
          </a:stretch>
        </p:blipFill>
        <p:spPr>
          <a:xfrm>
            <a:off x="6340088" y="2602966"/>
            <a:ext cx="5136787" cy="671781"/>
          </a:xfrm>
          <a:prstGeom prst="rect">
            <a:avLst/>
          </a:prstGeom>
        </p:spPr>
      </p:pic>
      <p:pic>
        <p:nvPicPr>
          <p:cNvPr id="22" name="Picture 21">
            <a:extLst>
              <a:ext uri="{FF2B5EF4-FFF2-40B4-BE49-F238E27FC236}">
                <a16:creationId xmlns:a16="http://schemas.microsoft.com/office/drawing/2014/main" id="{4E7E9B07-13F5-41D2-AAD2-15A66C717716}"/>
              </a:ext>
            </a:extLst>
          </p:cNvPr>
          <p:cNvPicPr>
            <a:picLocks noChangeAspect="1"/>
          </p:cNvPicPr>
          <p:nvPr/>
        </p:nvPicPr>
        <p:blipFill>
          <a:blip r:embed="rId4"/>
          <a:stretch>
            <a:fillRect/>
          </a:stretch>
        </p:blipFill>
        <p:spPr>
          <a:xfrm>
            <a:off x="6330757" y="3459367"/>
            <a:ext cx="5088238" cy="621632"/>
          </a:xfrm>
          <a:prstGeom prst="rect">
            <a:avLst/>
          </a:prstGeom>
        </p:spPr>
      </p:pic>
      <p:pic>
        <p:nvPicPr>
          <p:cNvPr id="23" name="Picture 22">
            <a:extLst>
              <a:ext uri="{FF2B5EF4-FFF2-40B4-BE49-F238E27FC236}">
                <a16:creationId xmlns:a16="http://schemas.microsoft.com/office/drawing/2014/main" id="{F785BE25-A3EC-489B-87FE-1465585845A1}"/>
              </a:ext>
            </a:extLst>
          </p:cNvPr>
          <p:cNvPicPr>
            <a:picLocks noChangeAspect="1"/>
          </p:cNvPicPr>
          <p:nvPr/>
        </p:nvPicPr>
        <p:blipFill>
          <a:blip r:embed="rId5"/>
          <a:stretch>
            <a:fillRect/>
          </a:stretch>
        </p:blipFill>
        <p:spPr>
          <a:xfrm>
            <a:off x="6340088" y="4265619"/>
            <a:ext cx="5115473" cy="634824"/>
          </a:xfrm>
          <a:prstGeom prst="rect">
            <a:avLst/>
          </a:prstGeom>
        </p:spPr>
      </p:pic>
    </p:spTree>
    <p:extLst>
      <p:ext uri="{BB962C8B-B14F-4D97-AF65-F5344CB8AC3E}">
        <p14:creationId xmlns:p14="http://schemas.microsoft.com/office/powerpoint/2010/main" val="1501690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9B2EB12-332C-4DCC-9746-30DD4690F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FD40B55-BABB-4B33-ADD3-0C23404306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590550"/>
            <a:ext cx="5480792" cy="2739376"/>
            <a:chOff x="7807230" y="2012810"/>
            <a:chExt cx="3251252" cy="3459865"/>
          </a:xfrm>
        </p:grpSpPr>
        <p:sp>
          <p:nvSpPr>
            <p:cNvPr id="17" name="Rectangle 16">
              <a:extLst>
                <a:ext uri="{FF2B5EF4-FFF2-40B4-BE49-F238E27FC236}">
                  <a16:creationId xmlns:a16="http://schemas.microsoft.com/office/drawing/2014/main" id="{C324E181-0B87-4B75-A5EC-6A4B1BD1B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7211FB-84C1-4B06-AF95-F83D0394D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2"/>
          <a:stretch>
            <a:fillRect/>
          </a:stretch>
        </p:blipFill>
        <p:spPr>
          <a:xfrm>
            <a:off x="1251657" y="753230"/>
            <a:ext cx="4047026" cy="2414016"/>
          </a:xfrm>
          <a:prstGeom prst="rect">
            <a:avLst/>
          </a:prstGeom>
        </p:spPr>
      </p:pic>
      <p:grpSp>
        <p:nvGrpSpPr>
          <p:cNvPr id="20" name="Group 19">
            <a:extLst>
              <a:ext uri="{FF2B5EF4-FFF2-40B4-BE49-F238E27FC236}">
                <a16:creationId xmlns:a16="http://schemas.microsoft.com/office/drawing/2014/main" id="{E616EDA1-F722-4C6A-AD2F-E487C7EBE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3544708"/>
            <a:ext cx="2651760" cy="2739376"/>
            <a:chOff x="7807230" y="2012810"/>
            <a:chExt cx="3251252" cy="3459865"/>
          </a:xfrm>
        </p:grpSpPr>
        <p:sp>
          <p:nvSpPr>
            <p:cNvPr id="21" name="Rectangle 20">
              <a:extLst>
                <a:ext uri="{FF2B5EF4-FFF2-40B4-BE49-F238E27FC236}">
                  <a16:creationId xmlns:a16="http://schemas.microsoft.com/office/drawing/2014/main" id="{2B994A57-EDEF-4F7C-9FF3-8A46664686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0D45935-877E-4620-9F00-69FFC601B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 name="Picture 8"/>
          <p:cNvPicPr>
            <a:picLocks noChangeAspect="1"/>
          </p:cNvPicPr>
          <p:nvPr/>
        </p:nvPicPr>
        <p:blipFill>
          <a:blip r:embed="rId3"/>
          <a:stretch>
            <a:fillRect/>
          </a:stretch>
        </p:blipFill>
        <p:spPr>
          <a:xfrm>
            <a:off x="699366" y="4099108"/>
            <a:ext cx="2322576" cy="1630575"/>
          </a:xfrm>
          <a:prstGeom prst="rect">
            <a:avLst/>
          </a:prstGeom>
        </p:spPr>
      </p:pic>
      <p:grpSp>
        <p:nvGrpSpPr>
          <p:cNvPr id="24" name="Group 23">
            <a:extLst>
              <a:ext uri="{FF2B5EF4-FFF2-40B4-BE49-F238E27FC236}">
                <a16:creationId xmlns:a16="http://schemas.microsoft.com/office/drawing/2014/main" id="{718BCC2B-0684-4382-A2D3-C9ADC77687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5270" y="3544708"/>
            <a:ext cx="2651760" cy="2739376"/>
            <a:chOff x="7807230" y="2012810"/>
            <a:chExt cx="3251252" cy="3459865"/>
          </a:xfrm>
        </p:grpSpPr>
        <p:sp>
          <p:nvSpPr>
            <p:cNvPr id="25" name="Rectangle 24">
              <a:extLst>
                <a:ext uri="{FF2B5EF4-FFF2-40B4-BE49-F238E27FC236}">
                  <a16:creationId xmlns:a16="http://schemas.microsoft.com/office/drawing/2014/main" id="{F67BE271-7CC8-493E-ACC7-330B8DAE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16E226-9BF3-4654-A708-DDC3A062C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4"/>
          <a:stretch>
            <a:fillRect/>
          </a:stretch>
        </p:blipFill>
        <p:spPr>
          <a:xfrm>
            <a:off x="3549862" y="4219350"/>
            <a:ext cx="2322576" cy="1390091"/>
          </a:xfrm>
          <a:prstGeom prst="rect">
            <a:avLst/>
          </a:prstGeom>
        </p:spPr>
      </p:pic>
      <p:grpSp>
        <p:nvGrpSpPr>
          <p:cNvPr id="28" name="Group 27">
            <a:extLst>
              <a:ext uri="{FF2B5EF4-FFF2-40B4-BE49-F238E27FC236}">
                <a16:creationId xmlns:a16="http://schemas.microsoft.com/office/drawing/2014/main" id="{B5D0BDB0-2E17-4D86-BEE1-1A1817E04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6100" y="583417"/>
            <a:ext cx="5451125" cy="5700667"/>
            <a:chOff x="7807230" y="2012810"/>
            <a:chExt cx="3251252" cy="3459865"/>
          </a:xfrm>
        </p:grpSpPr>
        <p:sp>
          <p:nvSpPr>
            <p:cNvPr id="29" name="Rectangle 28">
              <a:extLst>
                <a:ext uri="{FF2B5EF4-FFF2-40B4-BE49-F238E27FC236}">
                  <a16:creationId xmlns:a16="http://schemas.microsoft.com/office/drawing/2014/main" id="{07A4205F-B9AE-4B05-9BDE-05C46ED3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B833BEF-B243-4FC2-967F-3C9C2085A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5"/>
          <a:stretch>
            <a:fillRect/>
          </a:stretch>
        </p:blipFill>
        <p:spPr>
          <a:xfrm>
            <a:off x="6371342" y="1369302"/>
            <a:ext cx="5120640" cy="4128895"/>
          </a:xfrm>
          <a:prstGeom prst="rect">
            <a:avLst/>
          </a:prstGeom>
        </p:spPr>
      </p:pic>
    </p:spTree>
    <p:extLst>
      <p:ext uri="{BB962C8B-B14F-4D97-AF65-F5344CB8AC3E}">
        <p14:creationId xmlns:p14="http://schemas.microsoft.com/office/powerpoint/2010/main" val="263618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06" y="466613"/>
            <a:ext cx="3003459" cy="2675212"/>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2"/>
          <a:stretch>
            <a:fillRect/>
          </a:stretch>
        </p:blipFill>
        <p:spPr>
          <a:xfrm>
            <a:off x="562862" y="1110462"/>
            <a:ext cx="2609562" cy="1440032"/>
          </a:xfrm>
          <a:prstGeom prst="rect">
            <a:avLst/>
          </a:prstGeom>
        </p:spPr>
      </p:pic>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014" y="3610394"/>
            <a:ext cx="2999031" cy="2674644"/>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D1222F65-9AFD-442B-8F0E-AAA61F9E9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6482" y="2065135"/>
            <a:ext cx="3003459" cy="2675212"/>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3"/>
          <a:stretch>
            <a:fillRect/>
          </a:stretch>
        </p:blipFill>
        <p:spPr>
          <a:xfrm>
            <a:off x="3885938" y="2828530"/>
            <a:ext cx="2609562" cy="1200940"/>
          </a:xfrm>
          <a:prstGeom prst="rect">
            <a:avLst/>
          </a:prstGeom>
        </p:spPr>
      </p:pic>
      <p:sp>
        <p:nvSpPr>
          <p:cNvPr id="3" name="Content Placeholder 2"/>
          <p:cNvSpPr>
            <a:spLocks noGrp="1"/>
          </p:cNvSpPr>
          <p:nvPr>
            <p:ph idx="1"/>
          </p:nvPr>
        </p:nvSpPr>
        <p:spPr>
          <a:xfrm>
            <a:off x="7360148" y="1519331"/>
            <a:ext cx="3614334" cy="3710427"/>
          </a:xfrm>
        </p:spPr>
        <p:txBody>
          <a:bodyPr anchor="t">
            <a:normAutofit/>
          </a:bodyPr>
          <a:lstStyle/>
          <a:p>
            <a:r>
              <a:rPr lang="en-US" sz="2000" dirty="0" err="1"/>
              <a:t>Số</a:t>
            </a:r>
            <a:r>
              <a:rPr lang="en-US" sz="2000" dirty="0"/>
              <a:t> </a:t>
            </a:r>
            <a:r>
              <a:rPr lang="en-US" sz="2000" dirty="0" err="1"/>
              <a:t>màu</a:t>
            </a:r>
            <a:r>
              <a:rPr lang="en-US" sz="2000" dirty="0"/>
              <a:t> </a:t>
            </a:r>
            <a:r>
              <a:rPr lang="en-US" sz="2000" dirty="0" err="1"/>
              <a:t>của</a:t>
            </a:r>
            <a:r>
              <a:rPr lang="en-US" sz="2000" dirty="0"/>
              <a:t> </a:t>
            </a:r>
            <a:r>
              <a:rPr lang="en-US" sz="2000" dirty="0" err="1"/>
              <a:t>đồ</a:t>
            </a:r>
            <a:r>
              <a:rPr lang="en-US" sz="2000" dirty="0"/>
              <a:t> </a:t>
            </a:r>
            <a:r>
              <a:rPr lang="en-US" sz="2000" dirty="0" err="1"/>
              <a:t>thị</a:t>
            </a:r>
            <a:r>
              <a:rPr lang="en-US" sz="2000" dirty="0"/>
              <a:t> </a:t>
            </a:r>
            <a:r>
              <a:rPr lang="en-US" sz="2000" dirty="0" err="1"/>
              <a:t>K</a:t>
            </a:r>
            <a:r>
              <a:rPr lang="en-US" sz="2000" baseline="-25000" dirty="0" err="1"/>
              <a:t>n</a:t>
            </a:r>
            <a:endParaRPr lang="en-US" sz="2000" dirty="0"/>
          </a:p>
          <a:p>
            <a:endParaRPr lang="en-US" sz="2000" dirty="0"/>
          </a:p>
          <a:p>
            <a:endParaRPr lang="en-US" sz="2000" dirty="0"/>
          </a:p>
          <a:p>
            <a:endParaRPr lang="en-US" sz="2000" dirty="0"/>
          </a:p>
          <a:p>
            <a:r>
              <a:rPr lang="en-US" sz="2000" dirty="0" err="1"/>
              <a:t>Số</a:t>
            </a:r>
            <a:r>
              <a:rPr lang="en-US" sz="2000" dirty="0"/>
              <a:t> </a:t>
            </a:r>
            <a:r>
              <a:rPr lang="en-US" sz="2000" dirty="0" err="1"/>
              <a:t>màu</a:t>
            </a:r>
            <a:r>
              <a:rPr lang="en-US" sz="2000" dirty="0"/>
              <a:t> </a:t>
            </a:r>
            <a:r>
              <a:rPr lang="en-US" sz="2000" dirty="0" err="1"/>
              <a:t>của</a:t>
            </a:r>
            <a:r>
              <a:rPr lang="en-US" sz="2000" dirty="0"/>
              <a:t> </a:t>
            </a:r>
            <a:r>
              <a:rPr lang="en-US" sz="2000" dirty="0" err="1"/>
              <a:t>đồ</a:t>
            </a:r>
            <a:r>
              <a:rPr lang="en-US" sz="2000" dirty="0"/>
              <a:t> </a:t>
            </a:r>
            <a:r>
              <a:rPr lang="en-US" sz="2000" dirty="0" err="1"/>
              <a:t>thị</a:t>
            </a:r>
            <a:r>
              <a:rPr lang="en-US" sz="2000" dirty="0"/>
              <a:t> </a:t>
            </a:r>
            <a:r>
              <a:rPr lang="en-US" sz="2000" dirty="0" err="1"/>
              <a:t>K</a:t>
            </a:r>
            <a:r>
              <a:rPr lang="en-US" sz="2000" baseline="-25000" dirty="0" err="1"/>
              <a:t>m,n</a:t>
            </a:r>
            <a:endParaRPr lang="en-US" sz="2000" dirty="0"/>
          </a:p>
          <a:p>
            <a:endParaRPr lang="en-US" sz="2000" dirty="0"/>
          </a:p>
          <a:p>
            <a:endParaRPr lang="en-US" sz="2000" dirty="0"/>
          </a:p>
          <a:p>
            <a:endParaRPr lang="en-US" sz="2000" dirty="0"/>
          </a:p>
          <a:p>
            <a:r>
              <a:rPr lang="en-US" sz="2000" dirty="0" err="1"/>
              <a:t>Số</a:t>
            </a:r>
            <a:r>
              <a:rPr lang="en-US" sz="2000" dirty="0"/>
              <a:t> </a:t>
            </a:r>
            <a:r>
              <a:rPr lang="en-US" sz="2000" dirty="0" err="1"/>
              <a:t>màu</a:t>
            </a:r>
            <a:r>
              <a:rPr lang="en-US" sz="2000" dirty="0"/>
              <a:t> </a:t>
            </a:r>
            <a:r>
              <a:rPr lang="en-US" sz="2000" dirty="0" err="1"/>
              <a:t>của</a:t>
            </a:r>
            <a:r>
              <a:rPr lang="en-US" sz="2000" dirty="0"/>
              <a:t> </a:t>
            </a:r>
            <a:r>
              <a:rPr lang="en-US" sz="2000" dirty="0" err="1"/>
              <a:t>đồ</a:t>
            </a:r>
            <a:r>
              <a:rPr lang="en-US" sz="2000" dirty="0"/>
              <a:t> </a:t>
            </a:r>
            <a:r>
              <a:rPr lang="en-US" sz="2000" dirty="0" err="1"/>
              <a:t>thị</a:t>
            </a:r>
            <a:r>
              <a:rPr lang="en-US" sz="2000" dirty="0"/>
              <a:t> C</a:t>
            </a:r>
            <a:r>
              <a:rPr lang="en-US" sz="2000" baseline="-25000" dirty="0"/>
              <a:t>n</a:t>
            </a:r>
            <a:endParaRPr lang="en-US" sz="2000" dirty="0"/>
          </a:p>
          <a:p>
            <a:endParaRPr lang="en-US" sz="2000" dirty="0"/>
          </a:p>
          <a:p>
            <a:endParaRPr lang="en-US" sz="2000" dirty="0"/>
          </a:p>
        </p:txBody>
      </p:sp>
      <p:pic>
        <p:nvPicPr>
          <p:cNvPr id="5" name="Picture 4"/>
          <p:cNvPicPr>
            <a:picLocks noChangeAspect="1"/>
          </p:cNvPicPr>
          <p:nvPr/>
        </p:nvPicPr>
        <p:blipFill>
          <a:blip r:embed="rId4"/>
          <a:stretch>
            <a:fillRect/>
          </a:stretch>
        </p:blipFill>
        <p:spPr>
          <a:xfrm>
            <a:off x="518615" y="4044449"/>
            <a:ext cx="2608465" cy="1859017"/>
          </a:xfrm>
          <a:prstGeom prst="rect">
            <a:avLst/>
          </a:prstGeom>
        </p:spPr>
      </p:pic>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0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292" y="513612"/>
            <a:ext cx="9894133" cy="1031216"/>
          </a:xfrm>
        </p:spPr>
        <p:txBody>
          <a:bodyPr anchor="b">
            <a:normAutofit/>
          </a:bodyPr>
          <a:lstStyle/>
          <a:p>
            <a:r>
              <a:rPr lang="en-US" sz="3400" b="1" dirty="0" err="1"/>
              <a:t>Phân</a:t>
            </a:r>
            <a:r>
              <a:rPr lang="en-US" sz="3400" b="1" dirty="0"/>
              <a:t> </a:t>
            </a:r>
            <a:r>
              <a:rPr lang="en-US" sz="3400" b="1" dirty="0" err="1"/>
              <a:t>loại</a:t>
            </a:r>
            <a:r>
              <a:rPr lang="en-US" sz="3400" b="1" dirty="0"/>
              <a:t> </a:t>
            </a:r>
            <a:r>
              <a:rPr lang="en-US" sz="3400" b="1" dirty="0" err="1"/>
              <a:t>đồ</a:t>
            </a:r>
            <a:r>
              <a:rPr lang="en-US" sz="3400" b="1" dirty="0"/>
              <a:t> </a:t>
            </a:r>
            <a:r>
              <a:rPr lang="en-US" sz="3400" b="1" dirty="0" err="1"/>
              <a:t>thị</a:t>
            </a:r>
            <a:br>
              <a:rPr lang="en-US" sz="3400" b="1" dirty="0"/>
            </a:br>
            <a:r>
              <a:rPr lang="en-US" sz="3400" b="1" dirty="0" err="1">
                <a:solidFill>
                  <a:srgbClr val="FF0000"/>
                </a:solidFill>
              </a:rPr>
              <a:t>Đa</a:t>
            </a:r>
            <a:r>
              <a:rPr lang="en-US" sz="3400" b="1" dirty="0">
                <a:solidFill>
                  <a:srgbClr val="FF0000"/>
                </a:solidFill>
              </a:rPr>
              <a:t> </a:t>
            </a:r>
            <a:r>
              <a:rPr lang="en-US" sz="3400" b="1" dirty="0" err="1">
                <a:solidFill>
                  <a:srgbClr val="FF0000"/>
                </a:solidFill>
              </a:rPr>
              <a:t>đồ</a:t>
            </a:r>
            <a:r>
              <a:rPr lang="en-US" sz="3400" b="1" dirty="0">
                <a:solidFill>
                  <a:srgbClr val="FF0000"/>
                </a:solidFill>
              </a:rPr>
              <a:t> </a:t>
            </a:r>
            <a:r>
              <a:rPr lang="en-US" sz="3400" b="1" dirty="0" err="1">
                <a:solidFill>
                  <a:srgbClr val="FF0000"/>
                </a:solidFill>
              </a:rPr>
              <a:t>thị</a:t>
            </a:r>
            <a:r>
              <a:rPr lang="en-US" sz="3400" b="1" dirty="0">
                <a:solidFill>
                  <a:srgbClr val="FF0000"/>
                </a:solidFill>
              </a:rPr>
              <a:t> </a:t>
            </a:r>
            <a:r>
              <a:rPr lang="en-US" sz="3400" b="1" dirty="0" err="1">
                <a:solidFill>
                  <a:srgbClr val="FF0000"/>
                </a:solidFill>
              </a:rPr>
              <a:t>có</a:t>
            </a:r>
            <a:r>
              <a:rPr lang="en-US" sz="3400" b="1" dirty="0">
                <a:solidFill>
                  <a:srgbClr val="FF0000"/>
                </a:solidFill>
              </a:rPr>
              <a:t> </a:t>
            </a:r>
            <a:r>
              <a:rPr lang="en-US" sz="3400" b="1" dirty="0" err="1">
                <a:solidFill>
                  <a:srgbClr val="FF0000"/>
                </a:solidFill>
              </a:rPr>
              <a:t>hướng</a:t>
            </a:r>
            <a:endParaRPr lang="en-US" sz="3400" b="1" dirty="0">
              <a:solidFill>
                <a:srgbClr val="FF0000"/>
              </a:solidFill>
            </a:endParaRPr>
          </a:p>
        </p:txBody>
      </p:sp>
      <p:pic>
        <p:nvPicPr>
          <p:cNvPr id="4" name="Picture 3" descr="Diagram&#10;&#10;Description automatically generated"/>
          <p:cNvPicPr>
            <a:picLocks noChangeAspect="1"/>
          </p:cNvPicPr>
          <p:nvPr/>
        </p:nvPicPr>
        <p:blipFill>
          <a:blip r:embed="rId2"/>
          <a:stretch>
            <a:fillRect/>
          </a:stretch>
        </p:blipFill>
        <p:spPr>
          <a:xfrm>
            <a:off x="1514293" y="3079683"/>
            <a:ext cx="5069382" cy="1774283"/>
          </a:xfrm>
          <a:prstGeom prst="rect">
            <a:avLst/>
          </a:prstGeom>
        </p:spPr>
      </p:pic>
      <p:sp>
        <p:nvSpPr>
          <p:cNvPr id="13"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4"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781374" y="2279151"/>
                <a:ext cx="3079460" cy="3387145"/>
              </a:xfrm>
            </p:spPr>
            <p:txBody>
              <a:bodyPr anchor="ctr">
                <a:normAutofit fontScale="92500"/>
              </a:bodyPr>
              <a:lstStyle/>
              <a:p>
                <a:r>
                  <a:rPr lang="en-US" sz="2200" dirty="0" err="1"/>
                  <a:t>Đa</a:t>
                </a:r>
                <a:r>
                  <a:rPr lang="en-US" sz="2200" dirty="0"/>
                  <a:t> </a:t>
                </a:r>
                <a:r>
                  <a:rPr lang="en-US" sz="2200" dirty="0" err="1"/>
                  <a:t>đồ</a:t>
                </a:r>
                <a:r>
                  <a:rPr lang="en-US" sz="2200" dirty="0"/>
                  <a:t> </a:t>
                </a:r>
                <a:r>
                  <a:rPr lang="en-US" sz="2200" dirty="0" err="1"/>
                  <a:t>thị</a:t>
                </a:r>
                <a:r>
                  <a:rPr lang="en-US" sz="2200" dirty="0"/>
                  <a:t> </a:t>
                </a:r>
                <a:r>
                  <a:rPr lang="en-US" sz="2200" dirty="0" err="1"/>
                  <a:t>có</a:t>
                </a:r>
                <a:r>
                  <a:rPr lang="en-US" sz="2200" dirty="0"/>
                  <a:t> </a:t>
                </a:r>
                <a:r>
                  <a:rPr lang="en-US" sz="2200" dirty="0" err="1"/>
                  <a:t>hướng</a:t>
                </a:r>
                <a:r>
                  <a:rPr lang="en-US" sz="2200" dirty="0"/>
                  <a:t> </a:t>
                </a:r>
                <a14:m>
                  <m:oMath xmlns:m="http://schemas.openxmlformats.org/officeDocument/2006/math">
                    <m:r>
                      <a:rPr lang="en-US" sz="2200" b="0" i="1">
                        <a:latin typeface="Cambria Math" panose="02040503050406030204" pitchFamily="18" charset="0"/>
                      </a:rPr>
                      <m:t>𝐺</m:t>
                    </m:r>
                    <m:r>
                      <a:rPr lang="en-US" sz="2200" b="0" i="1">
                        <a:latin typeface="Cambria Math" panose="02040503050406030204" pitchFamily="18" charset="0"/>
                      </a:rPr>
                      <m:t>=(</m:t>
                    </m:r>
                    <m:r>
                      <a:rPr lang="en-US" sz="2200" b="0" i="1">
                        <a:latin typeface="Cambria Math" panose="02040503050406030204" pitchFamily="18" charset="0"/>
                      </a:rPr>
                      <m:t>𝑉</m:t>
                    </m:r>
                    <m:r>
                      <a:rPr lang="en-US" sz="2200" b="0" i="1">
                        <a:latin typeface="Cambria Math" panose="02040503050406030204" pitchFamily="18" charset="0"/>
                      </a:rPr>
                      <m:t>, </m:t>
                    </m:r>
                    <m:r>
                      <a:rPr lang="en-US" sz="2200" b="0" i="1">
                        <a:latin typeface="Cambria Math" panose="02040503050406030204" pitchFamily="18" charset="0"/>
                      </a:rPr>
                      <m:t>𝐸</m:t>
                    </m:r>
                    <m:r>
                      <a:rPr lang="en-US" sz="2200" b="0" i="1">
                        <a:latin typeface="Cambria Math" panose="02040503050406030204" pitchFamily="18" charset="0"/>
                      </a:rPr>
                      <m:t>)</m:t>
                    </m:r>
                  </m:oMath>
                </a14:m>
                <a:r>
                  <a:rPr lang="en-US" sz="2200" dirty="0"/>
                  <a:t>, </a:t>
                </a:r>
                <a:r>
                  <a:rPr lang="en-US" sz="2200" dirty="0" err="1"/>
                  <a:t>trong</a:t>
                </a:r>
                <a:r>
                  <a:rPr lang="en-US" sz="2200" dirty="0"/>
                  <a:t> </a:t>
                </a:r>
                <a:r>
                  <a:rPr lang="en-US" sz="2200" dirty="0" err="1"/>
                  <a:t>đó</a:t>
                </a:r>
                <a:r>
                  <a:rPr lang="en-US" sz="2200" dirty="0"/>
                  <a:t> </a:t>
                </a:r>
                <a14:m>
                  <m:oMath xmlns:m="http://schemas.openxmlformats.org/officeDocument/2006/math">
                    <m:r>
                      <a:rPr lang="en-US" sz="2200" i="1">
                        <a:latin typeface="Cambria Math" panose="02040503050406030204" pitchFamily="18" charset="0"/>
                      </a:rPr>
                      <m:t>𝑉</m:t>
                    </m:r>
                  </m:oMath>
                </a14:m>
                <a:r>
                  <a:rPr lang="en-US" sz="2200" dirty="0"/>
                  <a:t> </a:t>
                </a:r>
                <a:r>
                  <a:rPr lang="en-US" sz="2200" dirty="0" err="1"/>
                  <a:t>là</a:t>
                </a:r>
                <a:r>
                  <a:rPr lang="en-US" sz="2200" dirty="0"/>
                  <a:t> </a:t>
                </a:r>
                <a:r>
                  <a:rPr lang="en-US" sz="2200" dirty="0" err="1"/>
                  <a:t>tập</a:t>
                </a:r>
                <a:r>
                  <a:rPr lang="en-US" sz="2200" dirty="0"/>
                  <a:t> </a:t>
                </a:r>
                <a:r>
                  <a:rPr lang="en-US" sz="2200" dirty="0" err="1"/>
                  <a:t>đỉnh</a:t>
                </a:r>
                <a:r>
                  <a:rPr lang="en-US" sz="2200" dirty="0"/>
                  <a:t>, </a:t>
                </a:r>
                <a14:m>
                  <m:oMath xmlns:m="http://schemas.openxmlformats.org/officeDocument/2006/math">
                    <m:r>
                      <a:rPr lang="en-US" sz="2200" i="1">
                        <a:latin typeface="Cambria Math" panose="02040503050406030204" pitchFamily="18" charset="0"/>
                      </a:rPr>
                      <m:t>𝐸</m:t>
                    </m:r>
                  </m:oMath>
                </a14:m>
                <a:r>
                  <a:rPr lang="en-US" sz="2200" dirty="0"/>
                  <a:t> </a:t>
                </a:r>
                <a:r>
                  <a:rPr lang="en-US" sz="2200" dirty="0" err="1"/>
                  <a:t>là</a:t>
                </a:r>
                <a:r>
                  <a:rPr lang="en-US" sz="2200" dirty="0"/>
                  <a:t> </a:t>
                </a:r>
                <a:r>
                  <a:rPr lang="en-US" sz="2200" dirty="0" err="1"/>
                  <a:t>tập</a:t>
                </a:r>
                <a:r>
                  <a:rPr lang="en-US" sz="2200" dirty="0"/>
                  <a:t> </a:t>
                </a:r>
                <a:r>
                  <a:rPr lang="en-US" sz="2200" dirty="0" err="1"/>
                  <a:t>cạnh</a:t>
                </a:r>
                <a:r>
                  <a:rPr lang="en-US" sz="2200" dirty="0"/>
                  <a:t>, </a:t>
                </a:r>
                <a:r>
                  <a:rPr lang="en-US" sz="2200" dirty="0" err="1"/>
                  <a:t>đồ</a:t>
                </a:r>
                <a:r>
                  <a:rPr lang="en-US" sz="2200" dirty="0"/>
                  <a:t> </a:t>
                </a:r>
                <a:r>
                  <a:rPr lang="en-US" sz="2200" dirty="0" err="1"/>
                  <a:t>thị</a:t>
                </a:r>
                <a:r>
                  <a:rPr lang="en-US" sz="2200" dirty="0"/>
                  <a:t> </a:t>
                </a:r>
                <a:r>
                  <a:rPr lang="en-US" sz="2200" dirty="0" err="1"/>
                  <a:t>gồm</a:t>
                </a:r>
                <a:r>
                  <a:rPr lang="en-US" sz="2200" dirty="0"/>
                  <a:t> </a:t>
                </a:r>
                <a:r>
                  <a:rPr lang="en-US" sz="2200" dirty="0" err="1"/>
                  <a:t>các</a:t>
                </a:r>
                <a:r>
                  <a:rPr lang="en-US" sz="2200" dirty="0"/>
                  <a:t> </a:t>
                </a:r>
                <a:r>
                  <a:rPr lang="en-US" sz="2200" dirty="0" err="1"/>
                  <a:t>cạnh</a:t>
                </a:r>
                <a:r>
                  <a:rPr lang="en-US" sz="2200" dirty="0"/>
                  <a:t> </a:t>
                </a:r>
                <a:r>
                  <a:rPr lang="en-US" sz="2200" dirty="0" err="1"/>
                  <a:t>có</a:t>
                </a:r>
                <a:r>
                  <a:rPr lang="en-US" sz="2200" dirty="0"/>
                  <a:t> </a:t>
                </a:r>
                <a:r>
                  <a:rPr lang="en-US" sz="2200" dirty="0" err="1"/>
                  <a:t>hướng</a:t>
                </a:r>
                <a:r>
                  <a:rPr lang="en-US" sz="2200" dirty="0"/>
                  <a:t>, </a:t>
                </a:r>
                <a:r>
                  <a:rPr lang="en-US" sz="2200" dirty="0" err="1"/>
                  <a:t>nhưng</a:t>
                </a:r>
                <a:r>
                  <a:rPr lang="en-US" sz="2200" dirty="0"/>
                  <a:t> </a:t>
                </a:r>
                <a:r>
                  <a:rPr lang="en-US" sz="2200" dirty="0" err="1"/>
                  <a:t>có</a:t>
                </a:r>
                <a:r>
                  <a:rPr lang="en-US" sz="2200" dirty="0"/>
                  <a:t> </a:t>
                </a:r>
                <a:r>
                  <a:rPr lang="en-US" sz="2200" dirty="0" err="1"/>
                  <a:t>thể</a:t>
                </a:r>
                <a:r>
                  <a:rPr lang="en-US" sz="2200" dirty="0"/>
                  <a:t> </a:t>
                </a:r>
                <a:r>
                  <a:rPr lang="en-US" sz="2200" dirty="0" err="1"/>
                  <a:t>có</a:t>
                </a:r>
                <a:r>
                  <a:rPr lang="en-US" sz="2200" dirty="0"/>
                  <a:t> </a:t>
                </a:r>
                <a:r>
                  <a:rPr lang="en-US" sz="2200" dirty="0" err="1"/>
                  <a:t>nhiều</a:t>
                </a:r>
                <a:r>
                  <a:rPr lang="en-US" sz="2200" dirty="0"/>
                  <a:t> </a:t>
                </a:r>
                <a:r>
                  <a:rPr lang="en-US" sz="2200" dirty="0" err="1"/>
                  <a:t>cạnh</a:t>
                </a:r>
                <a:r>
                  <a:rPr lang="en-US" sz="2200" dirty="0"/>
                  <a:t> </a:t>
                </a:r>
                <a:r>
                  <a:rPr lang="en-US" sz="2200" dirty="0" err="1"/>
                  <a:t>nối</a:t>
                </a:r>
                <a:r>
                  <a:rPr lang="en-US" sz="2200" dirty="0"/>
                  <a:t> </a:t>
                </a:r>
                <a:r>
                  <a:rPr lang="en-US" sz="2200" dirty="0" err="1"/>
                  <a:t>mỗi</a:t>
                </a:r>
                <a:r>
                  <a:rPr lang="en-US" sz="2200" dirty="0"/>
                  <a:t> </a:t>
                </a:r>
                <a:r>
                  <a:rPr lang="en-US" sz="2200" dirty="0" err="1"/>
                  <a:t>cặp</a:t>
                </a:r>
                <a:r>
                  <a:rPr lang="en-US" sz="2200" dirty="0"/>
                  <a:t> </a:t>
                </a:r>
                <a:r>
                  <a:rPr lang="en-US" sz="2200" dirty="0" err="1"/>
                  <a:t>đỉnh</a:t>
                </a:r>
                <a:r>
                  <a:rPr lang="en-US" sz="2200" dirty="0"/>
                  <a:t> (</a:t>
                </a:r>
                <a:r>
                  <a:rPr lang="en-US" sz="2200" dirty="0" err="1"/>
                  <a:t>cạnh</a:t>
                </a:r>
                <a:r>
                  <a:rPr lang="en-US" sz="2200" dirty="0"/>
                  <a:t> </a:t>
                </a:r>
                <a:r>
                  <a:rPr lang="en-US" sz="2200" dirty="0" err="1"/>
                  <a:t>bội</a:t>
                </a:r>
                <a:r>
                  <a:rPr lang="en-US" sz="2200" dirty="0"/>
                  <a:t>)</a:t>
                </a:r>
              </a:p>
              <a:p>
                <a:r>
                  <a:rPr lang="en-US" sz="2200" dirty="0" err="1"/>
                  <a:t>Đơn</a:t>
                </a:r>
                <a:r>
                  <a:rPr lang="en-US" sz="2200" dirty="0"/>
                  <a:t> </a:t>
                </a:r>
                <a:r>
                  <a:rPr lang="en-US" sz="2200" dirty="0" err="1"/>
                  <a:t>đồ</a:t>
                </a:r>
                <a:r>
                  <a:rPr lang="en-US" sz="2200" dirty="0"/>
                  <a:t> </a:t>
                </a:r>
                <a:r>
                  <a:rPr lang="en-US" sz="2200" dirty="0" err="1"/>
                  <a:t>thị</a:t>
                </a:r>
                <a:r>
                  <a:rPr lang="en-US" sz="2200" dirty="0"/>
                  <a:t> </a:t>
                </a:r>
                <a:r>
                  <a:rPr lang="en-US" sz="2200" dirty="0" err="1"/>
                  <a:t>có</a:t>
                </a:r>
                <a:r>
                  <a:rPr lang="en-US" sz="2200" dirty="0"/>
                  <a:t> </a:t>
                </a:r>
                <a:r>
                  <a:rPr lang="en-US" sz="2200" dirty="0" err="1"/>
                  <a:t>hướng</a:t>
                </a:r>
                <a:r>
                  <a:rPr lang="en-US" sz="2200" dirty="0"/>
                  <a:t> </a:t>
                </a:r>
                <a:r>
                  <a:rPr lang="en-US" sz="2200" dirty="0" err="1"/>
                  <a:t>là</a:t>
                </a:r>
                <a:r>
                  <a:rPr lang="en-US" sz="2200" dirty="0"/>
                  <a:t> </a:t>
                </a:r>
                <a:r>
                  <a:rPr lang="en-US" sz="2200" dirty="0" err="1"/>
                  <a:t>một</a:t>
                </a:r>
                <a:r>
                  <a:rPr lang="en-US" sz="2200" dirty="0"/>
                  <a:t> </a:t>
                </a:r>
                <a:r>
                  <a:rPr lang="en-US" sz="2200" dirty="0" err="1"/>
                  <a:t>trường</a:t>
                </a:r>
                <a:r>
                  <a:rPr lang="en-US" sz="2200" dirty="0"/>
                  <a:t> </a:t>
                </a:r>
                <a:r>
                  <a:rPr lang="en-US" sz="2200" dirty="0" err="1"/>
                  <a:t>hợp</a:t>
                </a:r>
                <a:r>
                  <a:rPr lang="en-US" sz="2200" dirty="0"/>
                  <a:t> </a:t>
                </a:r>
                <a:r>
                  <a:rPr lang="en-US" sz="2200" dirty="0" err="1"/>
                  <a:t>riêng</a:t>
                </a:r>
                <a:r>
                  <a:rPr lang="en-US" sz="2200" dirty="0"/>
                  <a:t> </a:t>
                </a:r>
                <a:r>
                  <a:rPr lang="en-US" sz="2200" dirty="0" err="1"/>
                  <a:t>của</a:t>
                </a:r>
                <a:r>
                  <a:rPr lang="en-US" sz="2200" dirty="0"/>
                  <a:t> </a:t>
                </a:r>
                <a:r>
                  <a:rPr lang="en-US" sz="2200" dirty="0" err="1"/>
                  <a:t>đa</a:t>
                </a:r>
                <a:r>
                  <a:rPr lang="en-US" sz="2200" dirty="0"/>
                  <a:t> </a:t>
                </a:r>
                <a:r>
                  <a:rPr lang="en-US" sz="2200" dirty="0" err="1"/>
                  <a:t>đồ</a:t>
                </a:r>
                <a:r>
                  <a:rPr lang="en-US" sz="2200" dirty="0"/>
                  <a:t> </a:t>
                </a:r>
                <a:r>
                  <a:rPr lang="en-US" sz="2200" dirty="0" err="1"/>
                  <a:t>thị</a:t>
                </a:r>
                <a:r>
                  <a:rPr lang="en-US" sz="2200" dirty="0"/>
                  <a:t> </a:t>
                </a:r>
                <a:r>
                  <a:rPr lang="en-US" sz="2200" dirty="0" err="1"/>
                  <a:t>có</a:t>
                </a:r>
                <a:r>
                  <a:rPr lang="en-US" sz="2200" dirty="0"/>
                  <a:t> </a:t>
                </a:r>
                <a:r>
                  <a:rPr lang="en-US" sz="2200" dirty="0" err="1"/>
                  <a:t>hướng</a:t>
                </a:r>
                <a:r>
                  <a:rPr lang="en-US" sz="22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781374" y="2279151"/>
                <a:ext cx="3079460" cy="3387145"/>
              </a:xfrm>
              <a:blipFill>
                <a:blip r:embed="rId3"/>
                <a:stretch>
                  <a:fillRect l="-1779"/>
                </a:stretch>
              </a:blipFill>
            </p:spPr>
            <p:txBody>
              <a:bodyPr/>
              <a:lstStyle/>
              <a:p>
                <a:r>
                  <a:rPr lang="en-CA">
                    <a:noFill/>
                  </a:rPr>
                  <a:t> </a:t>
                </a:r>
              </a:p>
            </p:txBody>
          </p:sp>
        </mc:Fallback>
      </mc:AlternateContent>
    </p:spTree>
    <p:extLst>
      <p:ext uri="{BB962C8B-B14F-4D97-AF65-F5344CB8AC3E}">
        <p14:creationId xmlns:p14="http://schemas.microsoft.com/office/powerpoint/2010/main" val="933039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279143" y="2214973"/>
            <a:ext cx="5221625" cy="2428055"/>
          </a:xfrm>
          <a:prstGeom prst="rect">
            <a:avLst/>
          </a:prstGeom>
        </p:spPr>
      </p:pic>
      <p:sp>
        <p:nvSpPr>
          <p:cNvPr id="3" name="Content Placeholder 2"/>
          <p:cNvSpPr>
            <a:spLocks noGrp="1"/>
          </p:cNvSpPr>
          <p:nvPr>
            <p:ph idx="1"/>
          </p:nvPr>
        </p:nvSpPr>
        <p:spPr>
          <a:xfrm>
            <a:off x="6162758" y="2153891"/>
            <a:ext cx="5040557" cy="2575426"/>
          </a:xfrm>
        </p:spPr>
        <p:txBody>
          <a:bodyPr anchor="t">
            <a:normAutofit/>
          </a:bodyPr>
          <a:lstStyle/>
          <a:p>
            <a:r>
              <a:rPr lang="en-US" sz="1900" dirty="0" err="1">
                <a:solidFill>
                  <a:schemeClr val="tx1">
                    <a:alpha val="80000"/>
                  </a:schemeClr>
                </a:solidFill>
              </a:rPr>
              <a:t>Bài</a:t>
            </a:r>
            <a:r>
              <a:rPr lang="en-US" sz="1900" dirty="0">
                <a:solidFill>
                  <a:schemeClr val="tx1">
                    <a:alpha val="80000"/>
                  </a:schemeClr>
                </a:solidFill>
              </a:rPr>
              <a:t> </a:t>
            </a:r>
            <a:r>
              <a:rPr lang="en-US" sz="1900" dirty="0" err="1">
                <a:solidFill>
                  <a:schemeClr val="tx1">
                    <a:alpha val="80000"/>
                  </a:schemeClr>
                </a:solidFill>
              </a:rPr>
              <a:t>toán</a:t>
            </a:r>
            <a:r>
              <a:rPr lang="en-US" sz="1900" dirty="0">
                <a:solidFill>
                  <a:schemeClr val="tx1">
                    <a:alpha val="80000"/>
                  </a:schemeClr>
                </a:solidFill>
              </a:rPr>
              <a:t> </a:t>
            </a:r>
            <a:r>
              <a:rPr lang="en-US" sz="1900" dirty="0" err="1">
                <a:solidFill>
                  <a:schemeClr val="tx1">
                    <a:alpha val="80000"/>
                  </a:schemeClr>
                </a:solidFill>
              </a:rPr>
              <a:t>tô</a:t>
            </a:r>
            <a:r>
              <a:rPr lang="en-US" sz="1900" dirty="0">
                <a:solidFill>
                  <a:schemeClr val="tx1">
                    <a:alpha val="80000"/>
                  </a:schemeClr>
                </a:solidFill>
              </a:rPr>
              <a:t> </a:t>
            </a:r>
            <a:r>
              <a:rPr lang="en-US" sz="1900" dirty="0" err="1">
                <a:solidFill>
                  <a:schemeClr val="tx1">
                    <a:alpha val="80000"/>
                  </a:schemeClr>
                </a:solidFill>
              </a:rPr>
              <a:t>màu</a:t>
            </a:r>
            <a:r>
              <a:rPr lang="en-US" sz="1900" dirty="0">
                <a:solidFill>
                  <a:schemeClr val="tx1">
                    <a:alpha val="80000"/>
                  </a:schemeClr>
                </a:solidFill>
              </a:rPr>
              <a:t> </a:t>
            </a:r>
            <a:r>
              <a:rPr lang="en-US" sz="1900" dirty="0" err="1">
                <a:solidFill>
                  <a:schemeClr val="tx1">
                    <a:alpha val="80000"/>
                  </a:schemeClr>
                </a:solidFill>
              </a:rPr>
              <a:t>đồ</a:t>
            </a:r>
            <a:r>
              <a:rPr lang="en-US" sz="1900" dirty="0">
                <a:solidFill>
                  <a:schemeClr val="tx1">
                    <a:alpha val="80000"/>
                  </a:schemeClr>
                </a:solidFill>
              </a:rPr>
              <a:t> </a:t>
            </a:r>
            <a:r>
              <a:rPr lang="en-US" sz="1900" dirty="0" err="1">
                <a:solidFill>
                  <a:schemeClr val="tx1">
                    <a:alpha val="80000"/>
                  </a:schemeClr>
                </a:solidFill>
              </a:rPr>
              <a:t>thị</a:t>
            </a:r>
            <a:r>
              <a:rPr lang="en-US" sz="1900" dirty="0">
                <a:solidFill>
                  <a:schemeClr val="tx1">
                    <a:alpha val="80000"/>
                  </a:schemeClr>
                </a:solidFill>
              </a:rPr>
              <a:t> </a:t>
            </a:r>
            <a:r>
              <a:rPr lang="en-US" sz="1900" dirty="0" err="1">
                <a:solidFill>
                  <a:schemeClr val="tx1">
                    <a:alpha val="80000"/>
                  </a:schemeClr>
                </a:solidFill>
              </a:rPr>
              <a:t>có</a:t>
            </a:r>
            <a:r>
              <a:rPr lang="en-US" sz="1900" dirty="0">
                <a:solidFill>
                  <a:schemeClr val="tx1">
                    <a:alpha val="80000"/>
                  </a:schemeClr>
                </a:solidFill>
              </a:rPr>
              <a:t> </a:t>
            </a:r>
            <a:r>
              <a:rPr lang="en-US" sz="1900" dirty="0" err="1">
                <a:solidFill>
                  <a:schemeClr val="tx1">
                    <a:alpha val="80000"/>
                  </a:schemeClr>
                </a:solidFill>
              </a:rPr>
              <a:t>nhiều</a:t>
            </a:r>
            <a:r>
              <a:rPr lang="en-US" sz="1900" dirty="0">
                <a:solidFill>
                  <a:schemeClr val="tx1">
                    <a:alpha val="80000"/>
                  </a:schemeClr>
                </a:solidFill>
              </a:rPr>
              <a:t> </a:t>
            </a:r>
            <a:r>
              <a:rPr lang="en-US" sz="1900" dirty="0" err="1">
                <a:solidFill>
                  <a:schemeClr val="tx1">
                    <a:alpha val="80000"/>
                  </a:schemeClr>
                </a:solidFill>
              </a:rPr>
              <a:t>ứng</a:t>
            </a:r>
            <a:r>
              <a:rPr lang="en-US" sz="1900" dirty="0">
                <a:solidFill>
                  <a:schemeClr val="tx1">
                    <a:alpha val="80000"/>
                  </a:schemeClr>
                </a:solidFill>
              </a:rPr>
              <a:t> </a:t>
            </a:r>
            <a:r>
              <a:rPr lang="en-US" sz="1900" dirty="0" err="1">
                <a:solidFill>
                  <a:schemeClr val="tx1">
                    <a:alpha val="80000"/>
                  </a:schemeClr>
                </a:solidFill>
              </a:rPr>
              <a:t>dụng</a:t>
            </a:r>
            <a:endParaRPr lang="en-US" sz="1900" dirty="0">
              <a:solidFill>
                <a:schemeClr val="tx1">
                  <a:alpha val="80000"/>
                </a:schemeClr>
              </a:solidFill>
            </a:endParaRPr>
          </a:p>
          <a:p>
            <a:r>
              <a:rPr lang="en-US" sz="1900" dirty="0" err="1">
                <a:solidFill>
                  <a:schemeClr val="tx1">
                    <a:alpha val="80000"/>
                  </a:schemeClr>
                </a:solidFill>
              </a:rPr>
              <a:t>Ứng</a:t>
            </a:r>
            <a:r>
              <a:rPr lang="en-US" sz="1900" dirty="0">
                <a:solidFill>
                  <a:schemeClr val="tx1">
                    <a:alpha val="80000"/>
                  </a:schemeClr>
                </a:solidFill>
              </a:rPr>
              <a:t> </a:t>
            </a:r>
            <a:r>
              <a:rPr lang="en-US" sz="1900" dirty="0" err="1">
                <a:solidFill>
                  <a:schemeClr val="tx1">
                    <a:alpha val="80000"/>
                  </a:schemeClr>
                </a:solidFill>
              </a:rPr>
              <a:t>dụng</a:t>
            </a:r>
            <a:r>
              <a:rPr lang="en-US" sz="1900" dirty="0">
                <a:solidFill>
                  <a:schemeClr val="tx1">
                    <a:alpha val="80000"/>
                  </a:schemeClr>
                </a:solidFill>
              </a:rPr>
              <a:t> </a:t>
            </a:r>
            <a:r>
              <a:rPr lang="en-US" sz="1900" dirty="0" err="1">
                <a:solidFill>
                  <a:schemeClr val="tx1">
                    <a:alpha val="80000"/>
                  </a:schemeClr>
                </a:solidFill>
              </a:rPr>
              <a:t>lập</a:t>
            </a:r>
            <a:r>
              <a:rPr lang="en-US" sz="1900" dirty="0">
                <a:solidFill>
                  <a:schemeClr val="tx1">
                    <a:alpha val="80000"/>
                  </a:schemeClr>
                </a:solidFill>
              </a:rPr>
              <a:t> </a:t>
            </a:r>
            <a:r>
              <a:rPr lang="en-US" sz="1900" dirty="0" err="1">
                <a:solidFill>
                  <a:schemeClr val="tx1">
                    <a:alpha val="80000"/>
                  </a:schemeClr>
                </a:solidFill>
              </a:rPr>
              <a:t>lịch</a:t>
            </a:r>
            <a:r>
              <a:rPr lang="en-US" sz="1900" dirty="0">
                <a:solidFill>
                  <a:schemeClr val="tx1">
                    <a:alpha val="80000"/>
                  </a:schemeClr>
                </a:solidFill>
              </a:rPr>
              <a:t> </a:t>
            </a:r>
            <a:r>
              <a:rPr lang="en-US" sz="1900" dirty="0" err="1">
                <a:solidFill>
                  <a:schemeClr val="tx1">
                    <a:alpha val="80000"/>
                  </a:schemeClr>
                </a:solidFill>
              </a:rPr>
              <a:t>thi</a:t>
            </a:r>
            <a:r>
              <a:rPr lang="en-US" sz="1900" dirty="0">
                <a:solidFill>
                  <a:schemeClr val="tx1">
                    <a:alpha val="80000"/>
                  </a:schemeClr>
                </a:solidFill>
              </a:rPr>
              <a:t>: </a:t>
            </a:r>
            <a:r>
              <a:rPr lang="en-US" sz="1900" dirty="0" err="1">
                <a:solidFill>
                  <a:schemeClr val="tx1">
                    <a:alpha val="80000"/>
                  </a:schemeClr>
                </a:solidFill>
              </a:rPr>
              <a:t>Lập</a:t>
            </a:r>
            <a:r>
              <a:rPr lang="en-US" sz="1900" dirty="0">
                <a:solidFill>
                  <a:schemeClr val="tx1">
                    <a:alpha val="80000"/>
                  </a:schemeClr>
                </a:solidFill>
              </a:rPr>
              <a:t> </a:t>
            </a:r>
            <a:r>
              <a:rPr lang="en-US" sz="1900" dirty="0" err="1">
                <a:solidFill>
                  <a:schemeClr val="tx1">
                    <a:alpha val="80000"/>
                  </a:schemeClr>
                </a:solidFill>
              </a:rPr>
              <a:t>lịch</a:t>
            </a:r>
            <a:r>
              <a:rPr lang="en-US" sz="1900" dirty="0">
                <a:solidFill>
                  <a:schemeClr val="tx1">
                    <a:alpha val="80000"/>
                  </a:schemeClr>
                </a:solidFill>
              </a:rPr>
              <a:t> </a:t>
            </a:r>
            <a:r>
              <a:rPr lang="en-US" sz="1900" dirty="0" err="1">
                <a:solidFill>
                  <a:schemeClr val="tx1">
                    <a:alpha val="80000"/>
                  </a:schemeClr>
                </a:solidFill>
              </a:rPr>
              <a:t>thi</a:t>
            </a:r>
            <a:r>
              <a:rPr lang="en-US" sz="1900" dirty="0">
                <a:solidFill>
                  <a:schemeClr val="tx1">
                    <a:alpha val="80000"/>
                  </a:schemeClr>
                </a:solidFill>
              </a:rPr>
              <a:t> </a:t>
            </a:r>
            <a:r>
              <a:rPr lang="en-US" sz="1900" dirty="0" err="1">
                <a:solidFill>
                  <a:schemeClr val="tx1">
                    <a:alpha val="80000"/>
                  </a:schemeClr>
                </a:solidFill>
              </a:rPr>
              <a:t>sao</a:t>
            </a:r>
            <a:r>
              <a:rPr lang="en-US" sz="1900" dirty="0">
                <a:solidFill>
                  <a:schemeClr val="tx1">
                    <a:alpha val="80000"/>
                  </a:schemeClr>
                </a:solidFill>
              </a:rPr>
              <a:t> </a:t>
            </a:r>
            <a:r>
              <a:rPr lang="en-US" sz="1900" dirty="0" err="1">
                <a:solidFill>
                  <a:schemeClr val="tx1">
                    <a:alpha val="80000"/>
                  </a:schemeClr>
                </a:solidFill>
              </a:rPr>
              <a:t>cho</a:t>
            </a:r>
            <a:r>
              <a:rPr lang="en-US" sz="1900" dirty="0">
                <a:solidFill>
                  <a:schemeClr val="tx1">
                    <a:alpha val="80000"/>
                  </a:schemeClr>
                </a:solidFill>
              </a:rPr>
              <a:t> </a:t>
            </a:r>
            <a:r>
              <a:rPr lang="en-US" sz="1900" dirty="0" err="1">
                <a:solidFill>
                  <a:schemeClr val="tx1">
                    <a:alpha val="80000"/>
                  </a:schemeClr>
                </a:solidFill>
              </a:rPr>
              <a:t>không</a:t>
            </a:r>
            <a:r>
              <a:rPr lang="en-US" sz="1900" dirty="0">
                <a:solidFill>
                  <a:schemeClr val="tx1">
                    <a:alpha val="80000"/>
                  </a:schemeClr>
                </a:solidFill>
              </a:rPr>
              <a:t> </a:t>
            </a:r>
            <a:r>
              <a:rPr lang="en-US" sz="1900" dirty="0" err="1">
                <a:solidFill>
                  <a:schemeClr val="tx1">
                    <a:alpha val="80000"/>
                  </a:schemeClr>
                </a:solidFill>
              </a:rPr>
              <a:t>có</a:t>
            </a:r>
            <a:r>
              <a:rPr lang="en-US" sz="1900" dirty="0">
                <a:solidFill>
                  <a:schemeClr val="tx1">
                    <a:alpha val="80000"/>
                  </a:schemeClr>
                </a:solidFill>
              </a:rPr>
              <a:t> </a:t>
            </a:r>
            <a:r>
              <a:rPr lang="en-US" sz="1900" dirty="0" err="1">
                <a:solidFill>
                  <a:schemeClr val="tx1">
                    <a:alpha val="80000"/>
                  </a:schemeClr>
                </a:solidFill>
              </a:rPr>
              <a:t>sinh</a:t>
            </a:r>
            <a:r>
              <a:rPr lang="en-US" sz="1900" dirty="0">
                <a:solidFill>
                  <a:schemeClr val="tx1">
                    <a:alpha val="80000"/>
                  </a:schemeClr>
                </a:solidFill>
              </a:rPr>
              <a:t> </a:t>
            </a:r>
            <a:r>
              <a:rPr lang="en-US" sz="1900" dirty="0" err="1">
                <a:solidFill>
                  <a:schemeClr val="tx1">
                    <a:alpha val="80000"/>
                  </a:schemeClr>
                </a:solidFill>
              </a:rPr>
              <a:t>viên</a:t>
            </a:r>
            <a:r>
              <a:rPr lang="en-US" sz="1900" dirty="0">
                <a:solidFill>
                  <a:schemeClr val="tx1">
                    <a:alpha val="80000"/>
                  </a:schemeClr>
                </a:solidFill>
              </a:rPr>
              <a:t> </a:t>
            </a:r>
            <a:r>
              <a:rPr lang="en-US" sz="1900" dirty="0" err="1">
                <a:solidFill>
                  <a:schemeClr val="tx1">
                    <a:alpha val="80000"/>
                  </a:schemeClr>
                </a:solidFill>
              </a:rPr>
              <a:t>nào</a:t>
            </a:r>
            <a:r>
              <a:rPr lang="en-US" sz="1900" dirty="0">
                <a:solidFill>
                  <a:schemeClr val="tx1">
                    <a:alpha val="80000"/>
                  </a:schemeClr>
                </a:solidFill>
              </a:rPr>
              <a:t> </a:t>
            </a:r>
            <a:r>
              <a:rPr lang="en-US" sz="1900" dirty="0" err="1">
                <a:solidFill>
                  <a:schemeClr val="tx1">
                    <a:alpha val="80000"/>
                  </a:schemeClr>
                </a:solidFill>
              </a:rPr>
              <a:t>thi</a:t>
            </a:r>
            <a:r>
              <a:rPr lang="en-US" sz="1900" dirty="0">
                <a:solidFill>
                  <a:schemeClr val="tx1">
                    <a:alpha val="80000"/>
                  </a:schemeClr>
                </a:solidFill>
              </a:rPr>
              <a:t> 2 </a:t>
            </a:r>
            <a:r>
              <a:rPr lang="en-US" sz="1900" dirty="0" err="1">
                <a:solidFill>
                  <a:schemeClr val="tx1">
                    <a:alpha val="80000"/>
                  </a:schemeClr>
                </a:solidFill>
              </a:rPr>
              <a:t>môn</a:t>
            </a:r>
            <a:r>
              <a:rPr lang="en-US" sz="1900" dirty="0">
                <a:solidFill>
                  <a:schemeClr val="tx1">
                    <a:alpha val="80000"/>
                  </a:schemeClr>
                </a:solidFill>
              </a:rPr>
              <a:t> </a:t>
            </a:r>
            <a:r>
              <a:rPr lang="en-US" sz="1900" dirty="0" err="1">
                <a:solidFill>
                  <a:schemeClr val="tx1">
                    <a:alpha val="80000"/>
                  </a:schemeClr>
                </a:solidFill>
              </a:rPr>
              <a:t>cùng</a:t>
            </a:r>
            <a:r>
              <a:rPr lang="en-US" sz="1900" dirty="0">
                <a:solidFill>
                  <a:schemeClr val="tx1">
                    <a:alpha val="80000"/>
                  </a:schemeClr>
                </a:solidFill>
              </a:rPr>
              <a:t> </a:t>
            </a:r>
            <a:r>
              <a:rPr lang="en-US" sz="1900" dirty="0" err="1">
                <a:solidFill>
                  <a:schemeClr val="tx1">
                    <a:alpha val="80000"/>
                  </a:schemeClr>
                </a:solidFill>
              </a:rPr>
              <a:t>một</a:t>
            </a:r>
            <a:r>
              <a:rPr lang="en-US" sz="1900" dirty="0">
                <a:solidFill>
                  <a:schemeClr val="tx1">
                    <a:alpha val="80000"/>
                  </a:schemeClr>
                </a:solidFill>
              </a:rPr>
              <a:t> </a:t>
            </a:r>
            <a:r>
              <a:rPr lang="en-US" sz="1900" dirty="0" err="1">
                <a:solidFill>
                  <a:schemeClr val="tx1">
                    <a:alpha val="80000"/>
                  </a:schemeClr>
                </a:solidFill>
              </a:rPr>
              <a:t>lúc</a:t>
            </a:r>
            <a:endParaRPr lang="en-US" sz="1900" dirty="0">
              <a:solidFill>
                <a:schemeClr val="tx1">
                  <a:alpha val="80000"/>
                </a:schemeClr>
              </a:solidFill>
            </a:endParaRPr>
          </a:p>
          <a:p>
            <a:pPr lvl="1">
              <a:buFont typeface="Wingdings" panose="05000000000000000000" pitchFamily="2" charset="2"/>
              <a:buChar char="Ø"/>
            </a:pPr>
            <a:r>
              <a:rPr lang="en-US" sz="1900" dirty="0" err="1">
                <a:solidFill>
                  <a:schemeClr val="tx1">
                    <a:alpha val="80000"/>
                  </a:schemeClr>
                </a:solidFill>
              </a:rPr>
              <a:t>Các</a:t>
            </a:r>
            <a:r>
              <a:rPr lang="en-US" sz="1900" dirty="0">
                <a:solidFill>
                  <a:schemeClr val="tx1">
                    <a:alpha val="80000"/>
                  </a:schemeClr>
                </a:solidFill>
              </a:rPr>
              <a:t> </a:t>
            </a:r>
            <a:r>
              <a:rPr lang="en-US" sz="1900" dirty="0" err="1">
                <a:solidFill>
                  <a:schemeClr val="tx1">
                    <a:alpha val="80000"/>
                  </a:schemeClr>
                </a:solidFill>
              </a:rPr>
              <a:t>môn</a:t>
            </a:r>
            <a:r>
              <a:rPr lang="en-US" sz="1900" dirty="0">
                <a:solidFill>
                  <a:schemeClr val="tx1">
                    <a:alpha val="80000"/>
                  </a:schemeClr>
                </a:solidFill>
              </a:rPr>
              <a:t> </a:t>
            </a:r>
            <a:r>
              <a:rPr lang="en-US" sz="1900" dirty="0" err="1">
                <a:solidFill>
                  <a:schemeClr val="tx1">
                    <a:alpha val="80000"/>
                  </a:schemeClr>
                </a:solidFill>
              </a:rPr>
              <a:t>là</a:t>
            </a:r>
            <a:r>
              <a:rPr lang="en-US" sz="1900" dirty="0">
                <a:solidFill>
                  <a:schemeClr val="tx1">
                    <a:alpha val="80000"/>
                  </a:schemeClr>
                </a:solidFill>
              </a:rPr>
              <a:t> </a:t>
            </a:r>
            <a:r>
              <a:rPr lang="en-US" sz="1900" dirty="0" err="1">
                <a:solidFill>
                  <a:schemeClr val="tx1">
                    <a:alpha val="80000"/>
                  </a:schemeClr>
                </a:solidFill>
              </a:rPr>
              <a:t>đỉnh</a:t>
            </a:r>
            <a:r>
              <a:rPr lang="en-US" sz="1900" dirty="0">
                <a:solidFill>
                  <a:schemeClr val="tx1">
                    <a:alpha val="80000"/>
                  </a:schemeClr>
                </a:solidFill>
              </a:rPr>
              <a:t> </a:t>
            </a:r>
            <a:r>
              <a:rPr lang="en-US" sz="1900" dirty="0" err="1">
                <a:solidFill>
                  <a:schemeClr val="tx1">
                    <a:alpha val="80000"/>
                  </a:schemeClr>
                </a:solidFill>
              </a:rPr>
              <a:t>của</a:t>
            </a:r>
            <a:r>
              <a:rPr lang="en-US" sz="1900" dirty="0">
                <a:solidFill>
                  <a:schemeClr val="tx1">
                    <a:alpha val="80000"/>
                  </a:schemeClr>
                </a:solidFill>
              </a:rPr>
              <a:t> </a:t>
            </a:r>
            <a:r>
              <a:rPr lang="en-US" sz="1900" dirty="0" err="1">
                <a:solidFill>
                  <a:schemeClr val="tx1">
                    <a:alpha val="80000"/>
                  </a:schemeClr>
                </a:solidFill>
              </a:rPr>
              <a:t>đồ</a:t>
            </a:r>
            <a:r>
              <a:rPr lang="en-US" sz="1900" dirty="0">
                <a:solidFill>
                  <a:schemeClr val="tx1">
                    <a:alpha val="80000"/>
                  </a:schemeClr>
                </a:solidFill>
              </a:rPr>
              <a:t> </a:t>
            </a:r>
            <a:r>
              <a:rPr lang="en-US" sz="1900" dirty="0" err="1">
                <a:solidFill>
                  <a:schemeClr val="tx1">
                    <a:alpha val="80000"/>
                  </a:schemeClr>
                </a:solidFill>
              </a:rPr>
              <a:t>thị</a:t>
            </a:r>
            <a:endParaRPr lang="en-US" sz="1900" dirty="0">
              <a:solidFill>
                <a:schemeClr val="tx1">
                  <a:alpha val="80000"/>
                </a:schemeClr>
              </a:solidFill>
            </a:endParaRPr>
          </a:p>
          <a:p>
            <a:pPr lvl="1">
              <a:buFont typeface="Wingdings" panose="05000000000000000000" pitchFamily="2" charset="2"/>
              <a:buChar char="Ø"/>
            </a:pPr>
            <a:r>
              <a:rPr lang="en-US" sz="1900" dirty="0">
                <a:solidFill>
                  <a:schemeClr val="tx1">
                    <a:alpha val="80000"/>
                  </a:schemeClr>
                </a:solidFill>
              </a:rPr>
              <a:t>2 </a:t>
            </a:r>
            <a:r>
              <a:rPr lang="en-US" sz="1900" dirty="0" err="1">
                <a:solidFill>
                  <a:schemeClr val="tx1">
                    <a:alpha val="80000"/>
                  </a:schemeClr>
                </a:solidFill>
              </a:rPr>
              <a:t>môn</a:t>
            </a:r>
            <a:r>
              <a:rPr lang="en-US" sz="1900" dirty="0">
                <a:solidFill>
                  <a:schemeClr val="tx1">
                    <a:alpha val="80000"/>
                  </a:schemeClr>
                </a:solidFill>
              </a:rPr>
              <a:t> </a:t>
            </a:r>
            <a:r>
              <a:rPr lang="en-US" sz="1900" dirty="0" err="1">
                <a:solidFill>
                  <a:schemeClr val="tx1">
                    <a:alpha val="80000"/>
                  </a:schemeClr>
                </a:solidFill>
              </a:rPr>
              <a:t>có</a:t>
            </a:r>
            <a:r>
              <a:rPr lang="en-US" sz="1900" dirty="0">
                <a:solidFill>
                  <a:schemeClr val="tx1">
                    <a:alpha val="80000"/>
                  </a:schemeClr>
                </a:solidFill>
              </a:rPr>
              <a:t> </a:t>
            </a:r>
            <a:r>
              <a:rPr lang="en-US" sz="1900" dirty="0" err="1">
                <a:solidFill>
                  <a:schemeClr val="tx1">
                    <a:alpha val="80000"/>
                  </a:schemeClr>
                </a:solidFill>
              </a:rPr>
              <a:t>sinh</a:t>
            </a:r>
            <a:r>
              <a:rPr lang="en-US" sz="1900" dirty="0">
                <a:solidFill>
                  <a:schemeClr val="tx1">
                    <a:alpha val="80000"/>
                  </a:schemeClr>
                </a:solidFill>
              </a:rPr>
              <a:t> </a:t>
            </a:r>
            <a:r>
              <a:rPr lang="en-US" sz="1900" dirty="0" err="1">
                <a:solidFill>
                  <a:schemeClr val="tx1">
                    <a:alpha val="80000"/>
                  </a:schemeClr>
                </a:solidFill>
              </a:rPr>
              <a:t>phải</a:t>
            </a:r>
            <a:r>
              <a:rPr lang="en-US" sz="1900" dirty="0">
                <a:solidFill>
                  <a:schemeClr val="tx1">
                    <a:alpha val="80000"/>
                  </a:schemeClr>
                </a:solidFill>
              </a:rPr>
              <a:t> </a:t>
            </a:r>
            <a:r>
              <a:rPr lang="en-US" sz="1900" dirty="0" err="1">
                <a:solidFill>
                  <a:schemeClr val="tx1">
                    <a:alpha val="80000"/>
                  </a:schemeClr>
                </a:solidFill>
              </a:rPr>
              <a:t>thi</a:t>
            </a:r>
            <a:r>
              <a:rPr lang="en-US" sz="1900" dirty="0">
                <a:solidFill>
                  <a:schemeClr val="tx1">
                    <a:alpha val="80000"/>
                  </a:schemeClr>
                </a:solidFill>
              </a:rPr>
              <a:t> </a:t>
            </a:r>
            <a:r>
              <a:rPr lang="en-US" sz="1900" dirty="0" err="1">
                <a:solidFill>
                  <a:schemeClr val="tx1">
                    <a:alpha val="80000"/>
                  </a:schemeClr>
                </a:solidFill>
              </a:rPr>
              <a:t>cả</a:t>
            </a:r>
            <a:r>
              <a:rPr lang="en-US" sz="1900" dirty="0">
                <a:solidFill>
                  <a:schemeClr val="tx1">
                    <a:alpha val="80000"/>
                  </a:schemeClr>
                </a:solidFill>
              </a:rPr>
              <a:t> 2 </a:t>
            </a:r>
            <a:r>
              <a:rPr lang="en-US" sz="1900" dirty="0" err="1">
                <a:solidFill>
                  <a:schemeClr val="tx1">
                    <a:alpha val="80000"/>
                  </a:schemeClr>
                </a:solidFill>
              </a:rPr>
              <a:t>môn</a:t>
            </a:r>
            <a:r>
              <a:rPr lang="en-US" sz="1900" dirty="0">
                <a:solidFill>
                  <a:schemeClr val="tx1">
                    <a:alpha val="80000"/>
                  </a:schemeClr>
                </a:solidFill>
              </a:rPr>
              <a:t> </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cạnh</a:t>
            </a:r>
            <a:endParaRPr lang="en-US" sz="1900" dirty="0">
              <a:solidFill>
                <a:schemeClr val="tx1">
                  <a:alpha val="80000"/>
                </a:schemeClr>
              </a:solidFill>
              <a:sym typeface="Wingdings" panose="05000000000000000000" pitchFamily="2" charset="2"/>
            </a:endParaRPr>
          </a:p>
          <a:p>
            <a:pPr lvl="1">
              <a:buFont typeface="Wingdings" panose="05000000000000000000" pitchFamily="2" charset="2"/>
              <a:buChar char="Ø"/>
            </a:pPr>
            <a:r>
              <a:rPr lang="en-US" sz="1900" dirty="0" err="1">
                <a:solidFill>
                  <a:schemeClr val="tx1">
                    <a:alpha val="80000"/>
                  </a:schemeClr>
                </a:solidFill>
                <a:sym typeface="Wingdings" panose="05000000000000000000" pitchFamily="2" charset="2"/>
              </a:rPr>
              <a:t>Thời</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gian</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thi</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được</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biểu</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diễn</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bằng</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các</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màu</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khác</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nhau</a:t>
            </a:r>
            <a:endParaRPr lang="en-US" sz="1900" dirty="0">
              <a:solidFill>
                <a:schemeClr val="tx1">
                  <a:alpha val="80000"/>
                </a:schemeClr>
              </a:solidFill>
              <a:sym typeface="Wingdings" panose="05000000000000000000" pitchFamily="2" charset="2"/>
            </a:endParaRPr>
          </a:p>
          <a:p>
            <a:pPr marL="457200" lvl="1" indent="0">
              <a:buNone/>
            </a:pP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Việc</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lập</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lịch</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chính</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là</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tô</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màu</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đồ</a:t>
            </a:r>
            <a:r>
              <a:rPr lang="en-US" sz="1900" dirty="0">
                <a:solidFill>
                  <a:schemeClr val="tx1">
                    <a:alpha val="80000"/>
                  </a:schemeClr>
                </a:solidFill>
                <a:sym typeface="Wingdings" panose="05000000000000000000" pitchFamily="2" charset="2"/>
              </a:rPr>
              <a:t> </a:t>
            </a:r>
            <a:r>
              <a:rPr lang="en-US" sz="1900" dirty="0" err="1">
                <a:solidFill>
                  <a:schemeClr val="tx1">
                    <a:alpha val="80000"/>
                  </a:schemeClr>
                </a:solidFill>
                <a:sym typeface="Wingdings" panose="05000000000000000000" pitchFamily="2" charset="2"/>
              </a:rPr>
              <a:t>thị</a:t>
            </a:r>
            <a:endParaRPr lang="en-US" sz="1900" dirty="0">
              <a:solidFill>
                <a:schemeClr val="tx1">
                  <a:alpha val="80000"/>
                </a:schemeClr>
              </a:solidFill>
            </a:endParaRP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774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4E6401-ED0E-4C69-B9F2-C94D98C65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1595355" y="2762601"/>
            <a:ext cx="9924795" cy="1215786"/>
          </a:xfrm>
          <a:prstGeom prst="rect">
            <a:avLst/>
          </a:prstGeom>
        </p:spPr>
      </p:pic>
      <p:grpSp>
        <p:nvGrpSpPr>
          <p:cNvPr id="16" name="Group 15">
            <a:extLst>
              <a:ext uri="{FF2B5EF4-FFF2-40B4-BE49-F238E27FC236}">
                <a16:creationId xmlns:a16="http://schemas.microsoft.com/office/drawing/2014/main" id="{2091CF1D-1F61-41E9-95B3-739B2ACB3C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20768" y="2053732"/>
            <a:ext cx="609182" cy="702815"/>
            <a:chOff x="11220768" y="2053732"/>
            <a:chExt cx="609182" cy="702815"/>
          </a:xfrm>
          <a:solidFill>
            <a:srgbClr val="FFFFFF"/>
          </a:solidFill>
        </p:grpSpPr>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0768" y="2053732"/>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grpFill/>
            <a:ln w="646" cap="flat">
              <a:noFill/>
              <a:prstDash val="solid"/>
              <a:miter/>
            </a:ln>
          </p:spPr>
          <p:txBody>
            <a:bodyPr rtlCol="0" anchor="ctr"/>
            <a:lstStyle/>
            <a:p>
              <a:endParaRPr lang="en-US">
                <a:solidFill>
                  <a:srgbClr val="FFFFFF"/>
                </a:solidFill>
              </a:endParaRPr>
            </a:p>
          </p:txBody>
        </p:sp>
        <p:sp>
          <p:nvSpPr>
            <p:cNvPr id="1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325" y="264792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grpFill/>
            <a:ln w="516" cap="flat">
              <a:noFill/>
              <a:prstDash val="solid"/>
              <a:miter/>
            </a:ln>
          </p:spPr>
          <p:txBody>
            <a:bodyPr rtlCol="0" anchor="ctr"/>
            <a:lstStyle/>
            <a:p>
              <a:endParaRPr lang="en-US">
                <a:solidFill>
                  <a:srgbClr val="FFFFFF"/>
                </a:solidFill>
              </a:endParaRPr>
            </a:p>
          </p:txBody>
        </p:sp>
      </p:grpSp>
      <p:sp>
        <p:nvSpPr>
          <p:cNvPr id="2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7861" y="631310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4" name="Content Placeholder 3"/>
          <p:cNvPicPr>
            <a:picLocks noGrp="1" noChangeAspect="1"/>
          </p:cNvPicPr>
          <p:nvPr>
            <p:ph idx="1"/>
          </p:nvPr>
        </p:nvPicPr>
        <p:blipFill>
          <a:blip r:embed="rId3"/>
          <a:stretch>
            <a:fillRect/>
          </a:stretch>
        </p:blipFill>
        <p:spPr>
          <a:xfrm>
            <a:off x="1595355" y="825019"/>
            <a:ext cx="10394440" cy="779581"/>
          </a:xfrm>
          <a:prstGeom prst="rect">
            <a:avLst/>
          </a:prstGeom>
        </p:spPr>
      </p:pic>
      <p:pic>
        <p:nvPicPr>
          <p:cNvPr id="13" name="Picture 12">
            <a:extLst>
              <a:ext uri="{FF2B5EF4-FFF2-40B4-BE49-F238E27FC236}">
                <a16:creationId xmlns:a16="http://schemas.microsoft.com/office/drawing/2014/main" id="{2146C6D1-BB47-48D3-99E1-492EF59F6A88}"/>
              </a:ext>
            </a:extLst>
          </p:cNvPr>
          <p:cNvPicPr>
            <a:picLocks noChangeAspect="1"/>
          </p:cNvPicPr>
          <p:nvPr/>
        </p:nvPicPr>
        <p:blipFill>
          <a:blip r:embed="rId4"/>
          <a:stretch>
            <a:fillRect/>
          </a:stretch>
        </p:blipFill>
        <p:spPr>
          <a:xfrm>
            <a:off x="1595356" y="5112470"/>
            <a:ext cx="9924794" cy="1214203"/>
          </a:xfrm>
          <a:prstGeom prst="rect">
            <a:avLst/>
          </a:prstGeom>
        </p:spPr>
      </p:pic>
    </p:spTree>
    <p:extLst>
      <p:ext uri="{BB962C8B-B14F-4D97-AF65-F5344CB8AC3E}">
        <p14:creationId xmlns:p14="http://schemas.microsoft.com/office/powerpoint/2010/main" val="39538645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4D154E-E843-4C1F-8F71-FDDE3B169692}"/>
              </a:ext>
            </a:extLst>
          </p:cNvPr>
          <p:cNvPicPr>
            <a:picLocks noChangeAspect="1"/>
          </p:cNvPicPr>
          <p:nvPr/>
        </p:nvPicPr>
        <p:blipFill>
          <a:blip r:embed="rId2"/>
          <a:stretch>
            <a:fillRect/>
          </a:stretch>
        </p:blipFill>
        <p:spPr>
          <a:xfrm>
            <a:off x="457202" y="1306260"/>
            <a:ext cx="5426764" cy="936117"/>
          </a:xfrm>
          <a:prstGeom prst="rect">
            <a:avLst/>
          </a:prstGeom>
        </p:spPr>
      </p:pic>
      <p:pic>
        <p:nvPicPr>
          <p:cNvPr id="4" name="Picture 3"/>
          <p:cNvPicPr>
            <a:picLocks noChangeAspect="1"/>
          </p:cNvPicPr>
          <p:nvPr/>
        </p:nvPicPr>
        <p:blipFill>
          <a:blip r:embed="rId3"/>
          <a:stretch>
            <a:fillRect/>
          </a:stretch>
        </p:blipFill>
        <p:spPr>
          <a:xfrm>
            <a:off x="457201" y="4556885"/>
            <a:ext cx="5426764" cy="908982"/>
          </a:xfrm>
          <a:prstGeom prst="rect">
            <a:avLst/>
          </a:prstGeom>
        </p:spPr>
      </p:pic>
      <p:sp>
        <p:nvSpPr>
          <p:cNvPr id="11" name="Rectangle 10">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6C9EBF-F594-4F17-B669-B89B404CE1FE}"/>
              </a:ext>
            </a:extLst>
          </p:cNvPr>
          <p:cNvPicPr>
            <a:picLocks noChangeAspect="1"/>
          </p:cNvPicPr>
          <p:nvPr/>
        </p:nvPicPr>
        <p:blipFill>
          <a:blip r:embed="rId4"/>
          <a:stretch>
            <a:fillRect/>
          </a:stretch>
        </p:blipFill>
        <p:spPr>
          <a:xfrm>
            <a:off x="6308034" y="1306260"/>
            <a:ext cx="5426764" cy="1614461"/>
          </a:xfrm>
          <a:prstGeom prst="rect">
            <a:avLst/>
          </a:prstGeom>
        </p:spPr>
      </p:pic>
      <p:sp>
        <p:nvSpPr>
          <p:cNvPr id="14" name="Content Placeholder 2">
            <a:extLst>
              <a:ext uri="{FF2B5EF4-FFF2-40B4-BE49-F238E27FC236}">
                <a16:creationId xmlns:a16="http://schemas.microsoft.com/office/drawing/2014/main" id="{55E535E8-7981-42C7-9EA1-1764BC688AC3}"/>
              </a:ext>
            </a:extLst>
          </p:cNvPr>
          <p:cNvSpPr>
            <a:spLocks noGrp="1"/>
          </p:cNvSpPr>
          <p:nvPr>
            <p:ph idx="1"/>
          </p:nvPr>
        </p:nvSpPr>
        <p:spPr>
          <a:xfrm>
            <a:off x="8616624" y="4482240"/>
            <a:ext cx="1628389" cy="738343"/>
          </a:xfrm>
        </p:spPr>
        <p:txBody>
          <a:bodyPr>
            <a:normAutofit/>
          </a:bodyPr>
          <a:lstStyle/>
          <a:p>
            <a:pPr marL="0" indent="0">
              <a:buNone/>
            </a:pPr>
            <a:r>
              <a:rPr lang="en-US" sz="1700" dirty="0" err="1"/>
              <a:t>Số</a:t>
            </a:r>
            <a:r>
              <a:rPr lang="en-US" sz="1700" dirty="0"/>
              <a:t> </a:t>
            </a:r>
            <a:r>
              <a:rPr lang="en-US" sz="1700" dirty="0" err="1"/>
              <a:t>miền</a:t>
            </a:r>
            <a:r>
              <a:rPr lang="en-US" sz="1700" dirty="0"/>
              <a:t> </a:t>
            </a:r>
            <a:r>
              <a:rPr lang="en-US" sz="1700" dirty="0" err="1"/>
              <a:t>của</a:t>
            </a:r>
            <a:r>
              <a:rPr lang="en-US" sz="1700" dirty="0"/>
              <a:t> C</a:t>
            </a:r>
            <a:r>
              <a:rPr lang="en-US" sz="1700" baseline="-25000" dirty="0"/>
              <a:t>n</a:t>
            </a:r>
            <a:endParaRPr lang="en-US" sz="1700" dirty="0"/>
          </a:p>
          <a:p>
            <a:pPr marL="0" indent="0">
              <a:buNone/>
            </a:pPr>
            <a:r>
              <a:rPr lang="en-US" sz="1700" dirty="0" err="1"/>
              <a:t>Số</a:t>
            </a:r>
            <a:r>
              <a:rPr lang="en-US" sz="1700" dirty="0"/>
              <a:t> </a:t>
            </a:r>
            <a:r>
              <a:rPr lang="en-US" sz="1700" dirty="0" err="1"/>
              <a:t>miền</a:t>
            </a:r>
            <a:r>
              <a:rPr lang="en-US" sz="1700" dirty="0"/>
              <a:t> </a:t>
            </a:r>
            <a:r>
              <a:rPr lang="en-US" sz="1700" dirty="0" err="1"/>
              <a:t>của</a:t>
            </a:r>
            <a:r>
              <a:rPr lang="en-US" sz="1700" dirty="0"/>
              <a:t> </a:t>
            </a:r>
            <a:r>
              <a:rPr lang="en-US" sz="1700" dirty="0" err="1"/>
              <a:t>W</a:t>
            </a:r>
            <a:r>
              <a:rPr lang="en-US" sz="1700" baseline="-25000" dirty="0" err="1"/>
              <a:t>n</a:t>
            </a:r>
            <a:endParaRPr lang="en-US" sz="1700" dirty="0"/>
          </a:p>
        </p:txBody>
      </p:sp>
    </p:spTree>
    <p:extLst>
      <p:ext uri="{BB962C8B-B14F-4D97-AF65-F5344CB8AC3E}">
        <p14:creationId xmlns:p14="http://schemas.microsoft.com/office/powerpoint/2010/main" val="4262858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1B91595-DF01-4E8B-80BF-B812BA9B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46694"/>
            <a:ext cx="10447252" cy="1511306"/>
          </a:xfrm>
          <a:custGeom>
            <a:avLst/>
            <a:gdLst>
              <a:gd name="connsiteX0" fmla="*/ 0 w 10447252"/>
              <a:gd name="connsiteY0" fmla="*/ 0 h 1511306"/>
              <a:gd name="connsiteX1" fmla="*/ 3100647 w 10447252"/>
              <a:gd name="connsiteY1" fmla="*/ 0 h 1511306"/>
              <a:gd name="connsiteX2" fmla="*/ 3292695 w 10447252"/>
              <a:gd name="connsiteY2" fmla="*/ 0 h 1511306"/>
              <a:gd name="connsiteX3" fmla="*/ 3340133 w 10447252"/>
              <a:gd name="connsiteY3" fmla="*/ 0 h 1511306"/>
              <a:gd name="connsiteX4" fmla="*/ 4310215 w 10447252"/>
              <a:gd name="connsiteY4" fmla="*/ 0 h 1511306"/>
              <a:gd name="connsiteX5" fmla="*/ 5506390 w 10447252"/>
              <a:gd name="connsiteY5" fmla="*/ 0 h 1511306"/>
              <a:gd name="connsiteX6" fmla="*/ 5506390 w 10447252"/>
              <a:gd name="connsiteY6" fmla="*/ 2544 h 1511306"/>
              <a:gd name="connsiteX7" fmla="*/ 5901778 w 10447252"/>
              <a:gd name="connsiteY7" fmla="*/ 2544 h 1511306"/>
              <a:gd name="connsiteX8" fmla="*/ 5901778 w 10447252"/>
              <a:gd name="connsiteY8" fmla="*/ 0 h 1511306"/>
              <a:gd name="connsiteX9" fmla="*/ 10447252 w 10447252"/>
              <a:gd name="connsiteY9" fmla="*/ 0 h 1511306"/>
              <a:gd name="connsiteX10" fmla="*/ 9749635 w 10447252"/>
              <a:gd name="connsiteY10" fmla="*/ 1511301 h 1511306"/>
              <a:gd name="connsiteX11" fmla="*/ 5901779 w 10447252"/>
              <a:gd name="connsiteY11" fmla="*/ 1511301 h 1511306"/>
              <a:gd name="connsiteX12" fmla="*/ 5901779 w 10447252"/>
              <a:gd name="connsiteY12" fmla="*/ 1511304 h 1511306"/>
              <a:gd name="connsiteX13" fmla="*/ 5506390 w 10447252"/>
              <a:gd name="connsiteY13" fmla="*/ 1511304 h 1511306"/>
              <a:gd name="connsiteX14" fmla="*/ 5506390 w 10447252"/>
              <a:gd name="connsiteY14" fmla="*/ 1511306 h 1511306"/>
              <a:gd name="connsiteX15" fmla="*/ 4434058 w 10447252"/>
              <a:gd name="connsiteY15" fmla="*/ 1511306 h 1511306"/>
              <a:gd name="connsiteX16" fmla="*/ 4319855 w 10447252"/>
              <a:gd name="connsiteY16" fmla="*/ 1511306 h 1511306"/>
              <a:gd name="connsiteX17" fmla="*/ 4310215 w 10447252"/>
              <a:gd name="connsiteY17" fmla="*/ 1511306 h 1511306"/>
              <a:gd name="connsiteX18" fmla="*/ 3340133 w 10447252"/>
              <a:gd name="connsiteY18" fmla="*/ 1511306 h 1511306"/>
              <a:gd name="connsiteX19" fmla="*/ 3292695 w 10447252"/>
              <a:gd name="connsiteY19" fmla="*/ 1511306 h 1511306"/>
              <a:gd name="connsiteX20" fmla="*/ 3100647 w 10447252"/>
              <a:gd name="connsiteY20" fmla="*/ 1511306 h 1511306"/>
              <a:gd name="connsiteX21" fmla="*/ 0 w 10447252"/>
              <a:gd name="connsiteY21"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47252" h="1511306">
                <a:moveTo>
                  <a:pt x="0" y="0"/>
                </a:moveTo>
                <a:lnTo>
                  <a:pt x="3100647" y="0"/>
                </a:lnTo>
                <a:lnTo>
                  <a:pt x="3292695" y="0"/>
                </a:lnTo>
                <a:lnTo>
                  <a:pt x="3340133" y="0"/>
                </a:lnTo>
                <a:lnTo>
                  <a:pt x="4310215" y="0"/>
                </a:lnTo>
                <a:lnTo>
                  <a:pt x="5506390" y="0"/>
                </a:lnTo>
                <a:lnTo>
                  <a:pt x="5506390" y="2544"/>
                </a:lnTo>
                <a:lnTo>
                  <a:pt x="5901778" y="2544"/>
                </a:lnTo>
                <a:lnTo>
                  <a:pt x="5901778" y="0"/>
                </a:lnTo>
                <a:lnTo>
                  <a:pt x="10447252" y="0"/>
                </a:lnTo>
                <a:lnTo>
                  <a:pt x="9749635" y="1511301"/>
                </a:lnTo>
                <a:lnTo>
                  <a:pt x="5901779" y="1511301"/>
                </a:lnTo>
                <a:lnTo>
                  <a:pt x="5901779" y="1511304"/>
                </a:lnTo>
                <a:lnTo>
                  <a:pt x="5506390" y="1511304"/>
                </a:lnTo>
                <a:lnTo>
                  <a:pt x="5506390" y="1511306"/>
                </a:lnTo>
                <a:lnTo>
                  <a:pt x="4434058" y="1511306"/>
                </a:lnTo>
                <a:lnTo>
                  <a:pt x="4319855" y="1511306"/>
                </a:lnTo>
                <a:lnTo>
                  <a:pt x="4310215" y="1511306"/>
                </a:lnTo>
                <a:lnTo>
                  <a:pt x="3340133" y="1511306"/>
                </a:lnTo>
                <a:lnTo>
                  <a:pt x="3292695" y="1511306"/>
                </a:lnTo>
                <a:lnTo>
                  <a:pt x="3100647" y="1511306"/>
                </a:lnTo>
                <a:lnTo>
                  <a:pt x="0" y="1511306"/>
                </a:lnTo>
                <a:close/>
              </a:path>
            </a:pathLst>
          </a:custGeom>
          <a:solidFill>
            <a:srgbClr val="DD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AC533DD-1CF6-4A33-852D-3877441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2891" y="5346700"/>
            <a:ext cx="2329109" cy="1511301"/>
          </a:xfrm>
          <a:custGeom>
            <a:avLst/>
            <a:gdLst>
              <a:gd name="connsiteX0" fmla="*/ 697617 w 2329109"/>
              <a:gd name="connsiteY0" fmla="*/ 0 h 1511301"/>
              <a:gd name="connsiteX1" fmla="*/ 2329109 w 2329109"/>
              <a:gd name="connsiteY1" fmla="*/ 0 h 1511301"/>
              <a:gd name="connsiteX2" fmla="*/ 2329109 w 2329109"/>
              <a:gd name="connsiteY2" fmla="*/ 1511301 h 1511301"/>
              <a:gd name="connsiteX3" fmla="*/ 0 w 2329109"/>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2329109" h="1511301">
                <a:moveTo>
                  <a:pt x="697617" y="0"/>
                </a:moveTo>
                <a:lnTo>
                  <a:pt x="2329109" y="0"/>
                </a:lnTo>
                <a:lnTo>
                  <a:pt x="2329109" y="1511301"/>
                </a:lnTo>
                <a:lnTo>
                  <a:pt x="0" y="1511301"/>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67240" y="5444835"/>
            <a:ext cx="9095651" cy="830231"/>
          </a:xfrm>
        </p:spPr>
        <p:txBody>
          <a:bodyPr vert="horz" lIns="91440" tIns="45720" rIns="91440" bIns="45720" rtlCol="0" anchor="b">
            <a:normAutofit/>
          </a:bodyPr>
          <a:lstStyle/>
          <a:p>
            <a:r>
              <a:rPr lang="en-US" sz="4000" b="1" kern="1200">
                <a:solidFill>
                  <a:srgbClr val="000000"/>
                </a:solidFill>
                <a:latin typeface="+mj-lt"/>
                <a:ea typeface="+mj-ea"/>
                <a:cs typeface="+mj-cs"/>
              </a:rPr>
              <a:t>Phân loại đồ thị</a:t>
            </a:r>
          </a:p>
        </p:txBody>
      </p:sp>
      <p:graphicFrame>
        <p:nvGraphicFramePr>
          <p:cNvPr id="7" name="Table 6"/>
          <p:cNvGraphicFramePr>
            <a:graphicFrameLocks noGrp="1"/>
          </p:cNvGraphicFramePr>
          <p:nvPr>
            <p:extLst>
              <p:ext uri="{D42A27DB-BD31-4B8C-83A1-F6EECF244321}">
                <p14:modId xmlns:p14="http://schemas.microsoft.com/office/powerpoint/2010/main" val="1797269707"/>
              </p:ext>
            </p:extLst>
          </p:nvPr>
        </p:nvGraphicFramePr>
        <p:xfrm>
          <a:off x="767241" y="648402"/>
          <a:ext cx="9680012" cy="4047398"/>
        </p:xfrm>
        <a:graphic>
          <a:graphicData uri="http://schemas.openxmlformats.org/drawingml/2006/table">
            <a:tbl>
              <a:tblPr firstRow="1" bandRow="1">
                <a:tableStyleId>{5C22544A-7EE6-4342-B048-85BDC9FD1C3A}</a:tableStyleId>
              </a:tblPr>
              <a:tblGrid>
                <a:gridCol w="3233565">
                  <a:extLst>
                    <a:ext uri="{9D8B030D-6E8A-4147-A177-3AD203B41FA5}">
                      <a16:colId xmlns:a16="http://schemas.microsoft.com/office/drawing/2014/main" val="3122031712"/>
                    </a:ext>
                  </a:extLst>
                </a:gridCol>
                <a:gridCol w="1793882">
                  <a:extLst>
                    <a:ext uri="{9D8B030D-6E8A-4147-A177-3AD203B41FA5}">
                      <a16:colId xmlns:a16="http://schemas.microsoft.com/office/drawing/2014/main" val="2224771026"/>
                    </a:ext>
                  </a:extLst>
                </a:gridCol>
                <a:gridCol w="2261662">
                  <a:extLst>
                    <a:ext uri="{9D8B030D-6E8A-4147-A177-3AD203B41FA5}">
                      <a16:colId xmlns:a16="http://schemas.microsoft.com/office/drawing/2014/main" val="3330225966"/>
                    </a:ext>
                  </a:extLst>
                </a:gridCol>
                <a:gridCol w="2390903">
                  <a:extLst>
                    <a:ext uri="{9D8B030D-6E8A-4147-A177-3AD203B41FA5}">
                      <a16:colId xmlns:a16="http://schemas.microsoft.com/office/drawing/2014/main" val="1829013862"/>
                    </a:ext>
                  </a:extLst>
                </a:gridCol>
              </a:tblGrid>
              <a:tr h="949899">
                <a:tc>
                  <a:txBody>
                    <a:bodyPr/>
                    <a:lstStyle/>
                    <a:p>
                      <a:pPr algn="ctr"/>
                      <a:r>
                        <a:rPr lang="en-US" sz="2700"/>
                        <a:t>Loại</a:t>
                      </a:r>
                    </a:p>
                  </a:txBody>
                  <a:tcPr marL="88500" marR="88500" marT="44250" marB="44250"/>
                </a:tc>
                <a:tc>
                  <a:txBody>
                    <a:bodyPr/>
                    <a:lstStyle/>
                    <a:p>
                      <a:pPr algn="ctr"/>
                      <a:r>
                        <a:rPr lang="en-US" sz="2700"/>
                        <a:t>Cạnh</a:t>
                      </a:r>
                    </a:p>
                  </a:txBody>
                  <a:tcPr marL="88500" marR="88500" marT="44250" marB="44250"/>
                </a:tc>
                <a:tc>
                  <a:txBody>
                    <a:bodyPr/>
                    <a:lstStyle/>
                    <a:p>
                      <a:pPr algn="ctr"/>
                      <a:r>
                        <a:rPr lang="en-US" sz="2700"/>
                        <a:t>Có</a:t>
                      </a:r>
                      <a:r>
                        <a:rPr lang="en-US" sz="2700" baseline="0"/>
                        <a:t> cạnh bội không?</a:t>
                      </a:r>
                      <a:endParaRPr lang="en-US" sz="2700"/>
                    </a:p>
                  </a:txBody>
                  <a:tcPr marL="88500" marR="88500" marT="44250" marB="44250"/>
                </a:tc>
                <a:tc>
                  <a:txBody>
                    <a:bodyPr/>
                    <a:lstStyle/>
                    <a:p>
                      <a:pPr algn="ctr"/>
                      <a:r>
                        <a:rPr lang="en-US" sz="2700"/>
                        <a:t>Có</a:t>
                      </a:r>
                      <a:r>
                        <a:rPr lang="en-US" sz="2700" baseline="0"/>
                        <a:t> cạnh khuyên không</a:t>
                      </a:r>
                      <a:endParaRPr lang="en-US" sz="2700"/>
                    </a:p>
                  </a:txBody>
                  <a:tcPr marL="88500" marR="88500" marT="44250" marB="44250"/>
                </a:tc>
                <a:extLst>
                  <a:ext uri="{0D108BD9-81ED-4DB2-BD59-A6C34878D82A}">
                    <a16:rowId xmlns:a16="http://schemas.microsoft.com/office/drawing/2014/main" val="4224547410"/>
                  </a:ext>
                </a:extLst>
              </a:tr>
              <a:tr h="536900">
                <a:tc>
                  <a:txBody>
                    <a:bodyPr/>
                    <a:lstStyle/>
                    <a:p>
                      <a:r>
                        <a:rPr lang="en-US" sz="2700"/>
                        <a:t>Đơn</a:t>
                      </a:r>
                      <a:r>
                        <a:rPr lang="en-US" sz="2700" baseline="0"/>
                        <a:t> đồ thị</a:t>
                      </a:r>
                      <a:endParaRPr lang="en-US" sz="2700"/>
                    </a:p>
                  </a:txBody>
                  <a:tcPr marL="88500" marR="88500" marT="44250" marB="44250"/>
                </a:tc>
                <a:tc>
                  <a:txBody>
                    <a:bodyPr/>
                    <a:lstStyle/>
                    <a:p>
                      <a:pPr algn="ctr"/>
                      <a:r>
                        <a:rPr lang="en-US" sz="2700"/>
                        <a:t>Vô</a:t>
                      </a:r>
                      <a:r>
                        <a:rPr lang="en-US" sz="2700" baseline="0"/>
                        <a:t> hướng</a:t>
                      </a:r>
                      <a:endParaRPr lang="en-US" sz="2700"/>
                    </a:p>
                  </a:txBody>
                  <a:tcPr marL="88500" marR="88500" marT="44250" marB="44250"/>
                </a:tc>
                <a:tc>
                  <a:txBody>
                    <a:bodyPr/>
                    <a:lstStyle/>
                    <a:p>
                      <a:pPr algn="ctr"/>
                      <a:endParaRPr lang="en-US" sz="2700"/>
                    </a:p>
                  </a:txBody>
                  <a:tcPr marL="88500" marR="88500" marT="44250" marB="44250"/>
                </a:tc>
                <a:tc>
                  <a:txBody>
                    <a:bodyPr/>
                    <a:lstStyle/>
                    <a:p>
                      <a:pPr algn="ctr"/>
                      <a:endParaRPr lang="en-US" sz="2700"/>
                    </a:p>
                  </a:txBody>
                  <a:tcPr marL="88500" marR="88500" marT="44250" marB="44250"/>
                </a:tc>
                <a:extLst>
                  <a:ext uri="{0D108BD9-81ED-4DB2-BD59-A6C34878D82A}">
                    <a16:rowId xmlns:a16="http://schemas.microsoft.com/office/drawing/2014/main" val="730169852"/>
                  </a:ext>
                </a:extLst>
              </a:tr>
              <a:tr h="536900">
                <a:tc>
                  <a:txBody>
                    <a:bodyPr/>
                    <a:lstStyle/>
                    <a:p>
                      <a:r>
                        <a:rPr lang="en-US" sz="2700"/>
                        <a:t>Đa</a:t>
                      </a:r>
                      <a:r>
                        <a:rPr lang="en-US" sz="2700" baseline="0"/>
                        <a:t> đồ thị</a:t>
                      </a:r>
                      <a:endParaRPr lang="en-US" sz="2700"/>
                    </a:p>
                  </a:txBody>
                  <a:tcPr marL="88500" marR="88500" marT="44250" marB="4425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Vô</a:t>
                      </a:r>
                      <a:r>
                        <a:rPr lang="en-US" sz="2700" baseline="0"/>
                        <a:t> hướng</a:t>
                      </a:r>
                      <a:endParaRPr lang="en-US" sz="2700"/>
                    </a:p>
                  </a:txBody>
                  <a:tcPr marL="88500" marR="88500" marT="44250" marB="44250"/>
                </a:tc>
                <a:tc>
                  <a:txBody>
                    <a:bodyPr/>
                    <a:lstStyle/>
                    <a:p>
                      <a:pPr algn="ctr"/>
                      <a:r>
                        <a:rPr lang="en-US" sz="2700"/>
                        <a:t>x</a:t>
                      </a:r>
                    </a:p>
                  </a:txBody>
                  <a:tcPr marL="88500" marR="88500" marT="44250" marB="44250"/>
                </a:tc>
                <a:tc>
                  <a:txBody>
                    <a:bodyPr/>
                    <a:lstStyle/>
                    <a:p>
                      <a:pPr algn="ctr"/>
                      <a:endParaRPr lang="en-US" sz="2700"/>
                    </a:p>
                  </a:txBody>
                  <a:tcPr marL="88500" marR="88500" marT="44250" marB="44250"/>
                </a:tc>
                <a:extLst>
                  <a:ext uri="{0D108BD9-81ED-4DB2-BD59-A6C34878D82A}">
                    <a16:rowId xmlns:a16="http://schemas.microsoft.com/office/drawing/2014/main" val="852543826"/>
                  </a:ext>
                </a:extLst>
              </a:tr>
              <a:tr h="536900">
                <a:tc>
                  <a:txBody>
                    <a:bodyPr/>
                    <a:lstStyle/>
                    <a:p>
                      <a:r>
                        <a:rPr lang="en-US" sz="2700"/>
                        <a:t>Đồ</a:t>
                      </a:r>
                      <a:r>
                        <a:rPr lang="en-US" sz="2700" baseline="0"/>
                        <a:t> thị khuyên</a:t>
                      </a:r>
                      <a:endParaRPr lang="en-US" sz="2700"/>
                    </a:p>
                  </a:txBody>
                  <a:tcPr marL="88500" marR="88500" marT="44250" marB="44250"/>
                </a:tc>
                <a:tc>
                  <a:txBody>
                    <a:bodyPr/>
                    <a:lstStyle/>
                    <a:p>
                      <a:pPr algn="ctr"/>
                      <a:endParaRPr lang="en-US" sz="2700"/>
                    </a:p>
                  </a:txBody>
                  <a:tcPr marL="88500" marR="88500" marT="44250" marB="44250"/>
                </a:tc>
                <a:tc>
                  <a:txBody>
                    <a:bodyPr/>
                    <a:lstStyle/>
                    <a:p>
                      <a:pPr algn="ctr"/>
                      <a:endParaRPr lang="en-US" sz="2700"/>
                    </a:p>
                  </a:txBody>
                  <a:tcPr marL="88500" marR="88500" marT="44250" marB="44250"/>
                </a:tc>
                <a:tc>
                  <a:txBody>
                    <a:bodyPr/>
                    <a:lstStyle/>
                    <a:p>
                      <a:pPr algn="ctr"/>
                      <a:r>
                        <a:rPr lang="en-US" sz="2700"/>
                        <a:t>x</a:t>
                      </a:r>
                    </a:p>
                  </a:txBody>
                  <a:tcPr marL="88500" marR="88500" marT="44250" marB="44250"/>
                </a:tc>
                <a:extLst>
                  <a:ext uri="{0D108BD9-81ED-4DB2-BD59-A6C34878D82A}">
                    <a16:rowId xmlns:a16="http://schemas.microsoft.com/office/drawing/2014/main" val="892857148"/>
                  </a:ext>
                </a:extLst>
              </a:tr>
              <a:tr h="949899">
                <a:tc>
                  <a:txBody>
                    <a:bodyPr/>
                    <a:lstStyle/>
                    <a:p>
                      <a:r>
                        <a:rPr lang="en-US" sz="2700"/>
                        <a:t>Đơn</a:t>
                      </a:r>
                      <a:r>
                        <a:rPr lang="en-US" sz="2700" baseline="0"/>
                        <a:t> đ</a:t>
                      </a:r>
                      <a:r>
                        <a:rPr lang="en-US" sz="2700"/>
                        <a:t>ồ</a:t>
                      </a:r>
                      <a:r>
                        <a:rPr lang="en-US" sz="2700" baseline="0"/>
                        <a:t> thị có hướng</a:t>
                      </a:r>
                      <a:endParaRPr lang="en-US" sz="2700"/>
                    </a:p>
                  </a:txBody>
                  <a:tcPr marL="88500" marR="88500" marT="44250" marB="4425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Có</a:t>
                      </a:r>
                      <a:r>
                        <a:rPr lang="en-US" sz="2700" baseline="0"/>
                        <a:t> hướng</a:t>
                      </a:r>
                      <a:endParaRPr lang="en-US" sz="2700"/>
                    </a:p>
                  </a:txBody>
                  <a:tcPr marL="88500" marR="88500" marT="44250" marB="44250"/>
                </a:tc>
                <a:tc>
                  <a:txBody>
                    <a:bodyPr/>
                    <a:lstStyle/>
                    <a:p>
                      <a:pPr algn="ctr"/>
                      <a:endParaRPr lang="en-US" sz="2700"/>
                    </a:p>
                  </a:txBody>
                  <a:tcPr marL="88500" marR="88500" marT="44250" marB="44250"/>
                </a:tc>
                <a:tc>
                  <a:txBody>
                    <a:bodyPr/>
                    <a:lstStyle/>
                    <a:p>
                      <a:pPr algn="ctr"/>
                      <a:endParaRPr lang="en-US" sz="2700"/>
                    </a:p>
                  </a:txBody>
                  <a:tcPr marL="88500" marR="88500" marT="44250" marB="44250"/>
                </a:tc>
                <a:extLst>
                  <a:ext uri="{0D108BD9-81ED-4DB2-BD59-A6C34878D82A}">
                    <a16:rowId xmlns:a16="http://schemas.microsoft.com/office/drawing/2014/main" val="3529852579"/>
                  </a:ext>
                </a:extLst>
              </a:tr>
              <a:tr h="536900">
                <a:tc>
                  <a:txBody>
                    <a:bodyPr/>
                    <a:lstStyle/>
                    <a:p>
                      <a:r>
                        <a:rPr lang="en-US" sz="2700"/>
                        <a:t>Đa</a:t>
                      </a:r>
                      <a:r>
                        <a:rPr lang="en-US" sz="2700" baseline="0"/>
                        <a:t> đồ thị có hướng</a:t>
                      </a:r>
                      <a:endParaRPr lang="en-US" sz="2700"/>
                    </a:p>
                  </a:txBody>
                  <a:tcPr marL="88500" marR="88500" marT="44250" marB="4425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Có</a:t>
                      </a:r>
                      <a:r>
                        <a:rPr lang="en-US" sz="2700" baseline="0"/>
                        <a:t> hướng</a:t>
                      </a:r>
                      <a:endParaRPr lang="en-US" sz="2700"/>
                    </a:p>
                  </a:txBody>
                  <a:tcPr marL="88500" marR="88500" marT="44250" marB="44250"/>
                </a:tc>
                <a:tc>
                  <a:txBody>
                    <a:bodyPr/>
                    <a:lstStyle/>
                    <a:p>
                      <a:pPr algn="ctr"/>
                      <a:r>
                        <a:rPr lang="en-US" sz="2700"/>
                        <a:t>x</a:t>
                      </a:r>
                    </a:p>
                  </a:txBody>
                  <a:tcPr marL="88500" marR="88500" marT="44250" marB="44250"/>
                </a:tc>
                <a:tc>
                  <a:txBody>
                    <a:bodyPr/>
                    <a:lstStyle/>
                    <a:p>
                      <a:pPr algn="ctr"/>
                      <a:endParaRPr lang="en-US" sz="2700"/>
                    </a:p>
                  </a:txBody>
                  <a:tcPr marL="88500" marR="88500" marT="44250" marB="44250"/>
                </a:tc>
                <a:extLst>
                  <a:ext uri="{0D108BD9-81ED-4DB2-BD59-A6C34878D82A}">
                    <a16:rowId xmlns:a16="http://schemas.microsoft.com/office/drawing/2014/main" val="833019734"/>
                  </a:ext>
                </a:extLst>
              </a:tr>
            </a:tbl>
          </a:graphicData>
        </a:graphic>
      </p:graphicFrame>
    </p:spTree>
    <p:extLst>
      <p:ext uri="{BB962C8B-B14F-4D97-AF65-F5344CB8AC3E}">
        <p14:creationId xmlns:p14="http://schemas.microsoft.com/office/powerpoint/2010/main" val="2482786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16159</TotalTime>
  <Words>2876</Words>
  <Application>Microsoft Office PowerPoint</Application>
  <PresentationFormat>Widescreen</PresentationFormat>
  <Paragraphs>233</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Calibri Light</vt:lpstr>
      <vt:lpstr>Cambria Math</vt:lpstr>
      <vt:lpstr>Wingdings</vt:lpstr>
      <vt:lpstr>Office Theme</vt:lpstr>
      <vt:lpstr>Toán rời rạc: Đồ thị</vt:lpstr>
      <vt:lpstr>Đồ thị (8 tiết)</vt:lpstr>
      <vt:lpstr>Đồ thị, phân loại đồ thị</vt:lpstr>
      <vt:lpstr>Phân loại đồ thị Đơn đồ thị</vt:lpstr>
      <vt:lpstr>Phân loại đồ thị Đa đồ thị</vt:lpstr>
      <vt:lpstr>Phân loại đồ thị Đồ thị khuyên</vt:lpstr>
      <vt:lpstr>Phân loại đồ thị Đơn đồ thị có hướng</vt:lpstr>
      <vt:lpstr>Phân loại đồ thị Đa đồ thị có hướng</vt:lpstr>
      <vt:lpstr>Phân loại đồ thị</vt:lpstr>
      <vt:lpstr>PowerPoint Presentation</vt:lpstr>
      <vt:lpstr>PowerPoint Presentation</vt:lpstr>
      <vt:lpstr>PowerPoint Presentation</vt:lpstr>
      <vt:lpstr>Xác định loại đồ thị của các đồ thị sau</vt:lpstr>
      <vt:lpstr>PowerPoint Presentation</vt:lpstr>
      <vt:lpstr>Các thuật ngữ về đồ thị (1) – Bậc của đỉnh</vt:lpstr>
      <vt:lpstr>PowerPoint Presentation</vt:lpstr>
      <vt:lpstr>PowerPoint Presentation</vt:lpstr>
      <vt:lpstr>Các thuật ngữ về đồ thị (4) – Bậc vào ra</vt:lpstr>
      <vt:lpstr>Các thuật ngữ về đồ thị (5)  – Đồ thị đầy đủ</vt:lpstr>
      <vt:lpstr>Các thuật ngữ về đồ thị (6)  – Đồ thị chu trình (vòng)</vt:lpstr>
      <vt:lpstr>Các thuật ngữ về đồ thị (7)  – Đồ thị bánh xe</vt:lpstr>
      <vt:lpstr>Các thuật ngữ về đồ thị (8)  – Các khối n chiều</vt:lpstr>
      <vt:lpstr>Các thuật ngữ về đồ thị (9)  – Đồ thị phân đôi (hai phía)</vt:lpstr>
      <vt:lpstr>Các thuật ngữ về đồ thị (10)  – Đồ thị phân đôi đầy đủ</vt:lpstr>
      <vt:lpstr>Các thuật ngữ về đồ thị (11)  – Đồ thị con</vt:lpstr>
      <vt:lpstr>Các thuật ngữ về đồ thị (12)  – Hợp của hai đồ thị</vt:lpstr>
      <vt:lpstr>Biểu diễn đồ thị - Danh sách cạnh, danh sách kề</vt:lpstr>
      <vt:lpstr>Biểu diễn đồ thị - Danh sách cạnh, danh sách kề</vt:lpstr>
      <vt:lpstr>Biểu diễn đồ thị - Ma trận liền kề (1)</vt:lpstr>
      <vt:lpstr>Biểu diễn đồ thị - Ma trận liền kề (2)</vt:lpstr>
      <vt:lpstr>Biểu diễn đồ thị - Ma trận liền kề (3)</vt:lpstr>
      <vt:lpstr>Sự đẳng cấu của hai đồ thị (1)</vt:lpstr>
      <vt:lpstr>Sự đẳng cấu của hai đồ thị (2)</vt:lpstr>
      <vt:lpstr>Sự đẳng cấu của hai đồ thị (3)</vt:lpstr>
      <vt:lpstr>Đường đi, chu trình</vt:lpstr>
      <vt:lpstr>Tính liên thông trong đồ thị vô hướng</vt:lpstr>
      <vt:lpstr>Định lý: Giữa mọi cặp đỉnh phân biệt của một đồ thị vô hướng liên thông luôn có đường đi đơn.</vt:lpstr>
      <vt:lpstr>Các thành phần liên thông</vt:lpstr>
      <vt:lpstr>Đỉnh khớp (điểm khớp)</vt:lpstr>
      <vt:lpstr>Cầu (cạnh cắt)</vt:lpstr>
      <vt:lpstr>Tính liên thông trong đồ thị có hướng</vt:lpstr>
      <vt:lpstr>Đếm số đường đi giữa các đỉnh (1)</vt:lpstr>
      <vt:lpstr>Đếm số đường đi giữa các đỉnh (2)</vt:lpstr>
      <vt:lpstr>PowerPoint Presentation</vt:lpstr>
      <vt:lpstr>Đồ thị nào dưới đây là đồ thị phân đôi (hai phía)</vt:lpstr>
      <vt:lpstr>PowerPoint Presentation</vt:lpstr>
      <vt:lpstr>PowerPoint Presentation</vt:lpstr>
      <vt:lpstr>PowerPoint Presentation</vt:lpstr>
      <vt:lpstr>PowerPoint Presentation</vt:lpstr>
      <vt:lpstr>PowerPoint Presentation</vt:lpstr>
      <vt:lpstr>Đếm số đường đi độ dài 4, độ dài 8 từ v_1 đến v_4</vt:lpstr>
      <vt:lpstr>PowerPoint Presentation</vt:lpstr>
      <vt:lpstr>Chu trình Euler và đường đi Euler (1)</vt:lpstr>
      <vt:lpstr>Chu trình Euler và đường đi Euler (2)</vt:lpstr>
      <vt:lpstr>Điều kiện cần và đủ để đồ thị có chu trình Euler</vt:lpstr>
      <vt:lpstr>PowerPoint Presentation</vt:lpstr>
      <vt:lpstr>PowerPoint Presentation</vt:lpstr>
      <vt:lpstr>Điều kiện cần và đủ để đồ thị có đường đi Euler</vt:lpstr>
      <vt:lpstr>Đường đi, chu trình Hamilton</vt:lpstr>
      <vt:lpstr>1) Tìm đường đi, hành trình Hamilton</vt:lpstr>
      <vt:lpstr>Tìm đường đi, chu trình Euler</vt:lpstr>
      <vt:lpstr>Vẽ bằng một nét</vt:lpstr>
      <vt:lpstr>PowerPoint Presentation</vt:lpstr>
      <vt:lpstr>Đồ thị có trọng số</vt:lpstr>
      <vt:lpstr>Bài toán tìm đường đi ngắn nhất</vt:lpstr>
      <vt:lpstr>Thuật toán Dijkstra tìm đường đi ngắn nhất (1)</vt:lpstr>
      <vt:lpstr>Thuật toán Dijkstra tìm đường đi ngắn nhất (2)</vt:lpstr>
      <vt:lpstr>Tìm đường đi ngắn nhất bằng thuật toán Dijkstra</vt:lpstr>
      <vt:lpstr>PowerPoint Presentation</vt:lpstr>
      <vt:lpstr>PowerPoint Presentation</vt:lpstr>
      <vt:lpstr>Đồ thị phẳng</vt:lpstr>
      <vt:lpstr>Công thức Euler (1)</vt:lpstr>
      <vt:lpstr>Công thức Euler (2)</vt:lpstr>
      <vt:lpstr>Công thức Euler (3)</vt:lpstr>
      <vt:lpstr>Định lý Kuratowski</vt:lpstr>
      <vt:lpstr>Tô màu đồ thị (1)</vt:lpstr>
      <vt:lpstr>Tô màu đồ thị (2)</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Toán rời rạc</dc:title>
  <dc:creator>Dong Do</dc:creator>
  <cp:lastModifiedBy>Pham Hoang Giang</cp:lastModifiedBy>
  <cp:revision>485</cp:revision>
  <dcterms:created xsi:type="dcterms:W3CDTF">2017-02-06T00:21:48Z</dcterms:created>
  <dcterms:modified xsi:type="dcterms:W3CDTF">2021-09-18T14:28:39Z</dcterms:modified>
</cp:coreProperties>
</file>